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5" r:id="rId2"/>
  </p:sldMasterIdLst>
  <p:handoutMasterIdLst>
    <p:handoutMasterId r:id="rId16"/>
  </p:handoutMasterIdLst>
  <p:sldIdLst>
    <p:sldId id="274" r:id="rId3"/>
    <p:sldId id="258" r:id="rId4"/>
    <p:sldId id="278" r:id="rId5"/>
    <p:sldId id="276" r:id="rId6"/>
    <p:sldId id="257" r:id="rId7"/>
    <p:sldId id="265" r:id="rId8"/>
    <p:sldId id="256" r:id="rId9"/>
    <p:sldId id="273" r:id="rId10"/>
    <p:sldId id="267" r:id="rId11"/>
    <p:sldId id="268" r:id="rId12"/>
    <p:sldId id="263" r:id="rId13"/>
    <p:sldId id="277" r:id="rId14"/>
    <p:sldId id="275"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89898A"/>
    <a:srgbClr val="000000"/>
    <a:srgbClr val="635F6D"/>
    <a:srgbClr val="000013"/>
    <a:srgbClr val="0099D8"/>
    <a:srgbClr val="0081C9"/>
    <a:srgbClr val="1E24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61" d="100"/>
          <a:sy n="161" d="100"/>
        </p:scale>
        <p:origin x="-1120" y="-352"/>
      </p:cViewPr>
      <p:guideLst>
        <p:guide orient="horz" pos="874"/>
        <p:guide pos="182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9D42404-3B8C-4006-A6EA-389493CA6EAF}" type="datetimeFigureOut">
              <a:rPr lang="en-US" smtClean="0"/>
              <a:pPr/>
              <a:t>10/31/14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2DBB68-E3A9-4683-A860-48D1CBEA6F4A}" type="slidenum">
              <a:rPr lang="en-US" smtClean="0"/>
              <a:pPr/>
              <a:t>‹#›</a:t>
            </a:fld>
            <a:endParaRPr lang="en-US"/>
          </a:p>
        </p:txBody>
      </p:sp>
    </p:spTree>
    <p:extLst>
      <p:ext uri="{BB962C8B-B14F-4D97-AF65-F5344CB8AC3E}">
        <p14:creationId xmlns:p14="http://schemas.microsoft.com/office/powerpoint/2010/main" val="205139650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597819"/>
            <a:ext cx="7772400" cy="1102519"/>
          </a:xfrm>
          <a:noFill/>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F6EC57-0D67-134F-9084-2FA29B28EDA8}" type="datetimeFigureOut">
              <a:rPr lang="en-US" smtClean="0"/>
              <a:pPr/>
              <a:t>10/31/14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23AE0-4477-984B-A438-9462A29FAF0F}" type="slidenum">
              <a:rPr lang="en-US" smtClean="0"/>
              <a:pPr/>
              <a:t>‹#›</a:t>
            </a:fld>
            <a:endParaRPr lang="en-US"/>
          </a:p>
        </p:txBody>
      </p:sp>
    </p:spTree>
    <p:extLst>
      <p:ext uri="{BB962C8B-B14F-4D97-AF65-F5344CB8AC3E}">
        <p14:creationId xmlns:p14="http://schemas.microsoft.com/office/powerpoint/2010/main" val="2403418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solidFill>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F6EC57-0D67-134F-9084-2FA29B28EDA8}" type="datetimeFigureOut">
              <a:rPr lang="en-US" smtClean="0"/>
              <a:pPr/>
              <a:t>10/31/14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23AE0-4477-984B-A438-9462A29FAF0F}" type="slidenum">
              <a:rPr lang="en-US" smtClean="0"/>
              <a:pPr/>
              <a:t>‹#›</a:t>
            </a:fld>
            <a:endParaRPr lang="en-US"/>
          </a:p>
        </p:txBody>
      </p:sp>
    </p:spTree>
    <p:extLst>
      <p:ext uri="{BB962C8B-B14F-4D97-AF65-F5344CB8AC3E}">
        <p14:creationId xmlns:p14="http://schemas.microsoft.com/office/powerpoint/2010/main" val="1867634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F6EC57-0D67-134F-9084-2FA29B28EDA8}" type="datetimeFigureOut">
              <a:rPr lang="en-US" smtClean="0"/>
              <a:pPr/>
              <a:t>10/31/14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23AE0-4477-984B-A438-9462A29FAF0F}" type="slidenum">
              <a:rPr lang="en-US" smtClean="0"/>
              <a:pPr/>
              <a:t>‹#›</a:t>
            </a:fld>
            <a:endParaRPr lang="en-US"/>
          </a:p>
        </p:txBody>
      </p:sp>
    </p:spTree>
    <p:extLst>
      <p:ext uri="{BB962C8B-B14F-4D97-AF65-F5344CB8AC3E}">
        <p14:creationId xmlns:p14="http://schemas.microsoft.com/office/powerpoint/2010/main" val="3040425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F6EC57-0D67-134F-9084-2FA29B28EDA8}" type="datetimeFigureOut">
              <a:rPr lang="en-US" smtClean="0"/>
              <a:pPr/>
              <a:t>10/31/14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223AE0-4477-984B-A438-9462A29FAF0F}" type="slidenum">
              <a:rPr lang="en-US" smtClean="0"/>
              <a:pPr/>
              <a:t>‹#›</a:t>
            </a:fld>
            <a:endParaRPr lang="en-US"/>
          </a:p>
        </p:txBody>
      </p:sp>
      <p:sp>
        <p:nvSpPr>
          <p:cNvPr id="12" name="Title 1"/>
          <p:cNvSpPr>
            <a:spLocks noGrp="1"/>
          </p:cNvSpPr>
          <p:nvPr>
            <p:ph type="title" hasCustomPrompt="1"/>
          </p:nvPr>
        </p:nvSpPr>
        <p:spPr>
          <a:xfrm>
            <a:off x="722313" y="2786529"/>
            <a:ext cx="7964487" cy="993589"/>
          </a:xfrm>
          <a:noFill/>
        </p:spPr>
        <p:txBody>
          <a:bodyPr anchor="b">
            <a:noAutofit/>
          </a:bodyPr>
          <a:lstStyle>
            <a:lvl1pPr algn="l">
              <a:defRPr sz="3200" b="1" cap="none"/>
            </a:lvl1pPr>
          </a:lstStyle>
          <a:p>
            <a:r>
              <a:rPr lang="en-US" dirty="0" smtClean="0"/>
              <a:t>Thank You</a:t>
            </a:r>
            <a:endParaRPr lang="en-US" dirty="0"/>
          </a:p>
        </p:txBody>
      </p:sp>
      <p:sp>
        <p:nvSpPr>
          <p:cNvPr id="13" name="Text Placeholder 2"/>
          <p:cNvSpPr>
            <a:spLocks noGrp="1"/>
          </p:cNvSpPr>
          <p:nvPr>
            <p:ph type="body" idx="1" hasCustomPrompt="1"/>
          </p:nvPr>
        </p:nvSpPr>
        <p:spPr>
          <a:xfrm>
            <a:off x="722313" y="3780118"/>
            <a:ext cx="7964487" cy="1125140"/>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Email </a:t>
            </a:r>
          </a:p>
          <a:p>
            <a:pPr lvl="0"/>
            <a:r>
              <a:rPr lang="en-US" dirty="0" smtClean="0"/>
              <a:t>Website</a:t>
            </a:r>
          </a:p>
        </p:txBody>
      </p:sp>
    </p:spTree>
    <p:extLst>
      <p:ext uri="{BB962C8B-B14F-4D97-AF65-F5344CB8AC3E}">
        <p14:creationId xmlns:p14="http://schemas.microsoft.com/office/powerpoint/2010/main" val="3158664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noFill/>
        </p:spPr>
        <p:txBody>
          <a:bodyPr anchor="t">
            <a:noAutofit/>
          </a:bodyPr>
          <a:lstStyle>
            <a:lvl1pPr algn="l">
              <a:defRPr sz="32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F6EC57-0D67-134F-9084-2FA29B28EDA8}" type="datetimeFigureOut">
              <a:rPr lang="en-US" smtClean="0"/>
              <a:pPr/>
              <a:t>10/31/14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23AE0-4477-984B-A438-9462A29FAF0F}" type="slidenum">
              <a:rPr lang="en-US" smtClean="0"/>
              <a:pPr/>
              <a:t>‹#›</a:t>
            </a:fld>
            <a:endParaRPr lang="en-US"/>
          </a:p>
        </p:txBody>
      </p:sp>
    </p:spTree>
    <p:extLst>
      <p:ext uri="{BB962C8B-B14F-4D97-AF65-F5344CB8AC3E}">
        <p14:creationId xmlns:p14="http://schemas.microsoft.com/office/powerpoint/2010/main" val="4032192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0" y="2308860"/>
            <a:ext cx="4572000" cy="525780"/>
          </a:xfrm>
          <a:prstGeom prst="rect">
            <a:avLst/>
          </a:prstGeom>
        </p:spPr>
      </p:pic>
    </p:spTree>
    <p:extLst>
      <p:ext uri="{BB962C8B-B14F-4D97-AF65-F5344CB8AC3E}">
        <p14:creationId xmlns:p14="http://schemas.microsoft.com/office/powerpoint/2010/main" val="648447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Rectangle 8"/>
          <p:cNvSpPr/>
          <p:nvPr userDrawn="1"/>
        </p:nvSpPr>
        <p:spPr>
          <a:xfrm>
            <a:off x="0" y="0"/>
            <a:ext cx="9143999" cy="5143500"/>
          </a:xfrm>
          <a:prstGeom prst="rect">
            <a:avLst/>
          </a:prstGeom>
          <a:solidFill>
            <a:srgbClr val="0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3" descr="CRESTRON-LOGO_PRO_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1173" y="2282383"/>
            <a:ext cx="4661649" cy="590082"/>
          </a:xfrm>
          <a:prstGeom prst="rect">
            <a:avLst/>
          </a:prstGeom>
        </p:spPr>
      </p:pic>
    </p:spTree>
    <p:extLst>
      <p:ext uri="{BB962C8B-B14F-4D97-AF65-F5344CB8AC3E}">
        <p14:creationId xmlns:p14="http://schemas.microsoft.com/office/powerpoint/2010/main" val="2659847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0400" y="1861567"/>
            <a:ext cx="2743200" cy="1420367"/>
          </a:xfrm>
          <a:prstGeom prst="rect">
            <a:avLst/>
          </a:prstGeom>
        </p:spPr>
      </p:pic>
    </p:spTree>
    <p:extLst>
      <p:ext uri="{BB962C8B-B14F-4D97-AF65-F5344CB8AC3E}">
        <p14:creationId xmlns:p14="http://schemas.microsoft.com/office/powerpoint/2010/main" val="1016817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p:cNvSpPr/>
          <p:nvPr userDrawn="1"/>
        </p:nvSpPr>
        <p:spPr>
          <a:xfrm>
            <a:off x="0" y="0"/>
            <a:ext cx="9143999" cy="5143500"/>
          </a:xfrm>
          <a:prstGeom prst="rect">
            <a:avLst/>
          </a:prstGeom>
          <a:solidFill>
            <a:srgbClr val="0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3" descr="CRESTRON-SWIRL_PRO_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7531" y="1839836"/>
            <a:ext cx="2805953" cy="1466748"/>
          </a:xfrm>
          <a:prstGeom prst="rect">
            <a:avLst/>
          </a:prstGeom>
        </p:spPr>
      </p:pic>
    </p:spTree>
    <p:extLst>
      <p:ext uri="{BB962C8B-B14F-4D97-AF65-F5344CB8AC3E}">
        <p14:creationId xmlns:p14="http://schemas.microsoft.com/office/powerpoint/2010/main" val="134092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rgbClr val="000000"/>
          </a:solidFill>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3F6EC57-0D67-134F-9084-2FA29B28EDA8}" type="datetimeFigureOut">
              <a:rPr lang="en-US" smtClean="0"/>
              <a:pPr/>
              <a:t>10/31/14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23AE0-4477-984B-A438-9462A29FAF0F}" type="slidenum">
              <a:rPr lang="en-US" smtClean="0"/>
              <a:pPr/>
              <a:t>‹#›</a:t>
            </a:fld>
            <a:endParaRPr lang="en-US"/>
          </a:p>
        </p:txBody>
      </p:sp>
    </p:spTree>
    <p:extLst>
      <p:ext uri="{BB962C8B-B14F-4D97-AF65-F5344CB8AC3E}">
        <p14:creationId xmlns:p14="http://schemas.microsoft.com/office/powerpoint/2010/main" val="2361645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 Contact Inf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305176"/>
            <a:ext cx="5830887" cy="1021556"/>
          </a:xfrm>
          <a:noFill/>
        </p:spPr>
        <p:txBody>
          <a:bodyPr anchor="t">
            <a:noAutofit/>
          </a:bodyPr>
          <a:lstStyle>
            <a:lvl1pPr algn="l">
              <a:defRPr sz="32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5830887"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63F6EC57-0D67-134F-9084-2FA29B28EDA8}" type="datetimeFigureOut">
              <a:rPr lang="en-US" smtClean="0"/>
              <a:pPr/>
              <a:t>10/31/14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223AE0-4477-984B-A438-9462A29FAF0F}" type="slidenum">
              <a:rPr lang="en-US" smtClean="0"/>
              <a:pPr/>
              <a:t>‹#›</a:t>
            </a:fld>
            <a:endParaRPr lang="en-US"/>
          </a:p>
        </p:txBody>
      </p:sp>
      <p:sp>
        <p:nvSpPr>
          <p:cNvPr id="9" name="Text Placeholder 2"/>
          <p:cNvSpPr>
            <a:spLocks noGrp="1"/>
          </p:cNvSpPr>
          <p:nvPr>
            <p:ph type="body" idx="13" hasCustomPrompt="1"/>
          </p:nvPr>
        </p:nvSpPr>
        <p:spPr>
          <a:xfrm>
            <a:off x="6553201" y="3323522"/>
            <a:ext cx="2133600" cy="1003210"/>
          </a:xfrm>
        </p:spPr>
        <p:txBody>
          <a:bodyPr anchor="t"/>
          <a:lstStyle>
            <a:lvl1pPr marL="0" indent="0">
              <a:lnSpc>
                <a:spcPct val="80000"/>
              </a:lnSpc>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Presenter</a:t>
            </a:r>
          </a:p>
          <a:p>
            <a:pPr lvl="0"/>
            <a:r>
              <a:rPr lang="en-US" dirty="0" smtClean="0"/>
              <a:t>Title</a:t>
            </a:r>
          </a:p>
          <a:p>
            <a:pPr lvl="0"/>
            <a:r>
              <a:rPr lang="en-US" dirty="0" smtClean="0"/>
              <a:t>Email</a:t>
            </a:r>
          </a:p>
        </p:txBody>
      </p:sp>
    </p:spTree>
    <p:extLst>
      <p:ext uri="{BB962C8B-B14F-4D97-AF65-F5344CB8AC3E}">
        <p14:creationId xmlns:p14="http://schemas.microsoft.com/office/powerpoint/2010/main" val="1112864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3F6EC57-0D67-134F-9084-2FA29B28EDA8}" type="datetimeFigureOut">
              <a:rPr lang="en-US" smtClean="0"/>
              <a:pPr/>
              <a:t>10/31/14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223AE0-4477-984B-A438-9462A29FAF0F}" type="slidenum">
              <a:rPr lang="en-US" smtClean="0"/>
              <a:pPr/>
              <a:t>‹#›</a:t>
            </a:fld>
            <a:endParaRPr lang="en-US"/>
          </a:p>
        </p:txBody>
      </p:sp>
      <p:sp>
        <p:nvSpPr>
          <p:cNvPr id="6" name="Title 1"/>
          <p:cNvSpPr>
            <a:spLocks noGrp="1"/>
          </p:cNvSpPr>
          <p:nvPr>
            <p:ph type="title" hasCustomPrompt="1"/>
          </p:nvPr>
        </p:nvSpPr>
        <p:spPr>
          <a:xfrm>
            <a:off x="722313" y="3305176"/>
            <a:ext cx="7964487" cy="1021556"/>
          </a:xfrm>
          <a:noFill/>
        </p:spPr>
        <p:txBody>
          <a:bodyPr anchor="t">
            <a:noAutofit/>
          </a:bodyPr>
          <a:lstStyle>
            <a:lvl1pPr algn="l">
              <a:defRPr sz="3200" b="1" cap="none"/>
            </a:lvl1pPr>
          </a:lstStyle>
          <a:p>
            <a:r>
              <a:rPr lang="en-US" dirty="0" smtClean="0"/>
              <a:t>Click To Edit Master Title Style</a:t>
            </a:r>
            <a:endParaRPr lang="en-US" dirty="0"/>
          </a:p>
        </p:txBody>
      </p:sp>
      <p:sp>
        <p:nvSpPr>
          <p:cNvPr id="7" name="Text Placeholder 2"/>
          <p:cNvSpPr>
            <a:spLocks noGrp="1"/>
          </p:cNvSpPr>
          <p:nvPr>
            <p:ph type="body" idx="1"/>
          </p:nvPr>
        </p:nvSpPr>
        <p:spPr>
          <a:xfrm>
            <a:off x="722313" y="2180035"/>
            <a:ext cx="7964487"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14182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rgbClr val="000000"/>
          </a:solidFill>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00151"/>
            <a:ext cx="4038600" cy="3394472"/>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00151"/>
            <a:ext cx="4038600" cy="3394472"/>
          </a:xfrm>
        </p:spPr>
        <p:txBody>
          <a:bodyPr/>
          <a:lstStyle>
            <a:lvl1pPr marL="342900" marR="0" indent="-342900" algn="l" defTabSz="457200" rtl="0" eaLnBrk="1" fontAlgn="auto" latinLnBrk="0" hangingPunct="1">
              <a:lnSpc>
                <a:spcPct val="100000"/>
              </a:lnSpc>
              <a:spcBef>
                <a:spcPct val="20000"/>
              </a:spcBef>
              <a:spcAft>
                <a:spcPts val="0"/>
              </a:spcAft>
              <a:buClr>
                <a:srgbClr val="0099D8"/>
              </a:buClr>
              <a:buSzTx/>
              <a:buFont typeface="Lucida Grande"/>
              <a:buChar char="+"/>
              <a:tabLst/>
              <a:defRPr sz="2800"/>
            </a:lvl1pPr>
            <a:lvl2pPr marL="742950" marR="0" indent="-285750" algn="l" defTabSz="457200" rtl="0" eaLnBrk="1" fontAlgn="auto" latinLnBrk="0" hangingPunct="1">
              <a:lnSpc>
                <a:spcPct val="100000"/>
              </a:lnSpc>
              <a:spcBef>
                <a:spcPct val="20000"/>
              </a:spcBef>
              <a:spcAft>
                <a:spcPts val="0"/>
              </a:spcAft>
              <a:buClr>
                <a:srgbClr val="0099D8"/>
              </a:buClr>
              <a:buSzTx/>
              <a:buFont typeface="Arial"/>
              <a:buChar char="•"/>
              <a:tabLst/>
              <a:defRPr sz="2400"/>
            </a:lvl2pPr>
            <a:lvl3pPr marL="1143000" marR="0" indent="-228600" algn="l" defTabSz="457200" rtl="0" eaLnBrk="1" fontAlgn="auto" latinLnBrk="0" hangingPunct="1">
              <a:lnSpc>
                <a:spcPct val="100000"/>
              </a:lnSpc>
              <a:spcBef>
                <a:spcPct val="20000"/>
              </a:spcBef>
              <a:spcAft>
                <a:spcPts val="0"/>
              </a:spcAft>
              <a:buClr>
                <a:srgbClr val="0099D8"/>
              </a:buClr>
              <a:buSzTx/>
              <a:buFont typeface="Arial"/>
              <a:buChar char="•"/>
              <a:tabLst/>
              <a:defRPr sz="2000"/>
            </a:lvl3pPr>
            <a:lvl4pPr marL="1600200" marR="0" indent="-228600" algn="l" defTabSz="457200" rtl="0" eaLnBrk="1" fontAlgn="auto" latinLnBrk="0" hangingPunct="1">
              <a:lnSpc>
                <a:spcPct val="100000"/>
              </a:lnSpc>
              <a:spcBef>
                <a:spcPct val="20000"/>
              </a:spcBef>
              <a:spcAft>
                <a:spcPts val="0"/>
              </a:spcAft>
              <a:buClr>
                <a:srgbClr val="0099D8"/>
              </a:buClr>
              <a:buSzTx/>
              <a:buFont typeface="Arial"/>
              <a:buChar char="•"/>
              <a:tabLst/>
              <a:defRPr sz="1800"/>
            </a:lvl4pPr>
            <a:lvl5pPr marL="2057400" marR="0" indent="-228600" algn="l" defTabSz="457200" rtl="0" eaLnBrk="1" fontAlgn="auto" latinLnBrk="0" hangingPunct="1">
              <a:lnSpc>
                <a:spcPct val="100000"/>
              </a:lnSpc>
              <a:spcBef>
                <a:spcPct val="20000"/>
              </a:spcBef>
              <a:spcAft>
                <a:spcPts val="0"/>
              </a:spcAft>
              <a:buClr>
                <a:srgbClr val="0099D8"/>
              </a:buClr>
              <a:buSzTx/>
              <a:buFont typeface="Arial"/>
              <a:buChar char="•"/>
              <a:tabLst/>
              <a:defRPr sz="1800"/>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ct val="100000"/>
              </a:lnSpc>
              <a:spcBef>
                <a:spcPct val="20000"/>
              </a:spcBef>
              <a:spcAft>
                <a:spcPts val="0"/>
              </a:spcAft>
              <a:buClr>
                <a:srgbClr val="0099D8"/>
              </a:buClr>
              <a:buSzTx/>
              <a:buFont typeface="Lucida Grande"/>
              <a:buChar char="+"/>
              <a:tabLst/>
              <a:defRPr/>
            </a:pPr>
            <a:r>
              <a:rPr kumimoji="0" lang="en-US" sz="2000" b="0" i="0" u="none" strike="noStrike" kern="1200" cap="none" spc="0" normalizeH="0" baseline="0" noProof="0" dirty="0" smtClean="0">
                <a:ln>
                  <a:noFill/>
                </a:ln>
                <a:solidFill>
                  <a:srgbClr val="000013"/>
                </a:solidFill>
                <a:effectLst/>
                <a:uLnTx/>
                <a:uFillTx/>
                <a:latin typeface="+mn-lt"/>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
                <a:srgbClr val="0099D8"/>
              </a:buClr>
              <a:buSzTx/>
              <a:buFont typeface="Arial"/>
              <a:buChar char="•"/>
              <a:tabLst/>
              <a:defRPr/>
            </a:pPr>
            <a:r>
              <a:rPr kumimoji="0" lang="en-US" sz="1800" b="0" i="0" u="none" strike="noStrike" kern="1200" cap="none" spc="0" normalizeH="0" baseline="0" noProof="0" dirty="0" smtClean="0">
                <a:ln>
                  <a:noFill/>
                </a:ln>
                <a:solidFill>
                  <a:srgbClr val="635F6D"/>
                </a:solidFill>
                <a:effectLst/>
                <a:uLnTx/>
                <a:uFillTx/>
                <a:latin typeface="+mn-lt"/>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
                <a:srgbClr val="0099D8"/>
              </a:buClr>
              <a:buSzTx/>
              <a:buFont typeface="Arial"/>
              <a:buChar char="•"/>
              <a:tabLst/>
              <a:defRPr/>
            </a:pPr>
            <a:r>
              <a:rPr kumimoji="0" lang="en-US" sz="1600" b="0" i="0" u="none" strike="noStrike" kern="1200" cap="none" spc="0" normalizeH="0" baseline="0" noProof="0" dirty="0" smtClean="0">
                <a:ln>
                  <a:noFill/>
                </a:ln>
                <a:solidFill>
                  <a:srgbClr val="635F6D"/>
                </a:solidFill>
                <a:effectLst/>
                <a:uLnTx/>
                <a:uFillTx/>
                <a:latin typeface="+mn-lt"/>
                <a:ea typeface="+mn-ea"/>
                <a:cs typeface="+mn-cs"/>
              </a:rPr>
              <a:t>Third level</a:t>
            </a:r>
          </a:p>
          <a:p>
            <a:pPr marL="1600200" marR="0" lvl="3" indent="-228600" algn="l" defTabSz="457200" rtl="0" eaLnBrk="1" fontAlgn="auto" latinLnBrk="0" hangingPunct="1">
              <a:lnSpc>
                <a:spcPct val="100000"/>
              </a:lnSpc>
              <a:spcBef>
                <a:spcPct val="20000"/>
              </a:spcBef>
              <a:spcAft>
                <a:spcPts val="0"/>
              </a:spcAft>
              <a:buClr>
                <a:srgbClr val="0099D8"/>
              </a:buClr>
              <a:buSzTx/>
              <a:buFont typeface="Arial"/>
              <a:buChar char="•"/>
              <a:tabLst/>
              <a:defRPr/>
            </a:pPr>
            <a:r>
              <a:rPr kumimoji="0" lang="en-US" sz="1400" b="0" i="0" u="none" strike="noStrike" kern="1200" cap="none" spc="0" normalizeH="0" baseline="0" noProof="0" dirty="0" smtClean="0">
                <a:ln>
                  <a:noFill/>
                </a:ln>
                <a:solidFill>
                  <a:srgbClr val="635F6D"/>
                </a:solidFill>
                <a:effectLst/>
                <a:uLnTx/>
                <a:uFillTx/>
                <a:latin typeface="+mn-lt"/>
                <a:ea typeface="+mn-ea"/>
                <a:cs typeface="+mn-cs"/>
              </a:rPr>
              <a:t>Fourth level</a:t>
            </a:r>
          </a:p>
          <a:p>
            <a:pPr marL="2057400" marR="0" lvl="4" indent="-228600" algn="l" defTabSz="457200" rtl="0" eaLnBrk="1" fontAlgn="auto" latinLnBrk="0" hangingPunct="1">
              <a:lnSpc>
                <a:spcPct val="100000"/>
              </a:lnSpc>
              <a:spcBef>
                <a:spcPct val="20000"/>
              </a:spcBef>
              <a:spcAft>
                <a:spcPts val="0"/>
              </a:spcAft>
              <a:buClr>
                <a:srgbClr val="0099D8"/>
              </a:buClr>
              <a:buSzTx/>
              <a:buFont typeface="Arial"/>
              <a:buChar char="•"/>
              <a:tabLst/>
              <a:defRPr/>
            </a:pPr>
            <a:r>
              <a:rPr kumimoji="0" lang="en-US" sz="1200" b="0" i="0" u="none" strike="noStrike" kern="1200" cap="none" spc="0" normalizeH="0" baseline="0" noProof="0" dirty="0" smtClean="0">
                <a:ln>
                  <a:noFill/>
                </a:ln>
                <a:solidFill>
                  <a:srgbClr val="635F6D"/>
                </a:solidFill>
                <a:effectLst/>
                <a:uLnTx/>
                <a:uFillTx/>
                <a:latin typeface="+mn-lt"/>
                <a:ea typeface="+mn-ea"/>
                <a:cs typeface="+mn-cs"/>
              </a:rPr>
              <a:t>Fifth level</a:t>
            </a:r>
            <a:endParaRPr kumimoji="0" lang="en-US" sz="1200" b="0" i="0" u="none" strike="noStrike" kern="1200" cap="none" spc="0" normalizeH="0" baseline="0" noProof="0" dirty="0">
              <a:ln>
                <a:noFill/>
              </a:ln>
              <a:solidFill>
                <a:srgbClr val="635F6D"/>
              </a:solidFill>
              <a:effectLst/>
              <a:uLnTx/>
              <a:uFillTx/>
              <a:latin typeface="+mn-lt"/>
              <a:ea typeface="+mn-ea"/>
              <a:cs typeface="+mn-cs"/>
            </a:endParaRPr>
          </a:p>
        </p:txBody>
      </p:sp>
      <p:sp>
        <p:nvSpPr>
          <p:cNvPr id="5" name="Date Placeholder 4"/>
          <p:cNvSpPr>
            <a:spLocks noGrp="1"/>
          </p:cNvSpPr>
          <p:nvPr>
            <p:ph type="dt" sz="half" idx="10"/>
          </p:nvPr>
        </p:nvSpPr>
        <p:spPr/>
        <p:txBody>
          <a:bodyPr/>
          <a:lstStyle/>
          <a:p>
            <a:fld id="{63F6EC57-0D67-134F-9084-2FA29B28EDA8}" type="datetimeFigureOut">
              <a:rPr lang="en-US" smtClean="0"/>
              <a:pPr/>
              <a:t>10/31/14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223AE0-4477-984B-A438-9462A29FAF0F}" type="slidenum">
              <a:rPr lang="en-US" smtClean="0"/>
              <a:pPr/>
              <a:t>‹#›</a:t>
            </a:fld>
            <a:endParaRPr lang="en-US"/>
          </a:p>
        </p:txBody>
      </p:sp>
    </p:spTree>
    <p:extLst>
      <p:ext uri="{BB962C8B-B14F-4D97-AF65-F5344CB8AC3E}">
        <p14:creationId xmlns:p14="http://schemas.microsoft.com/office/powerpoint/2010/main" val="1629189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rgbClr val="000000"/>
          </a:solidFill>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marL="342900" marR="0" indent="-342900" algn="l" defTabSz="457200" rtl="0" eaLnBrk="1" fontAlgn="auto" latinLnBrk="0" hangingPunct="1">
              <a:lnSpc>
                <a:spcPct val="100000"/>
              </a:lnSpc>
              <a:spcBef>
                <a:spcPct val="20000"/>
              </a:spcBef>
              <a:spcAft>
                <a:spcPts val="0"/>
              </a:spcAft>
              <a:buClr>
                <a:srgbClr val="0099D8"/>
              </a:buClr>
              <a:buSzTx/>
              <a:buFont typeface="Lucida Grande"/>
              <a:buChar char="+"/>
              <a:tabLst/>
              <a:defRPr sz="2400"/>
            </a:lvl1pPr>
            <a:lvl2pPr marL="742950" marR="0" indent="-285750" algn="l" defTabSz="457200" rtl="0" eaLnBrk="1" fontAlgn="auto" latinLnBrk="0" hangingPunct="1">
              <a:lnSpc>
                <a:spcPct val="100000"/>
              </a:lnSpc>
              <a:spcBef>
                <a:spcPct val="20000"/>
              </a:spcBef>
              <a:spcAft>
                <a:spcPts val="0"/>
              </a:spcAft>
              <a:buClr>
                <a:srgbClr val="0099D8"/>
              </a:buClr>
              <a:buSzTx/>
              <a:buFont typeface="Arial"/>
              <a:buChar char="•"/>
              <a:tabLst/>
              <a:defRPr sz="2000"/>
            </a:lvl2pPr>
            <a:lvl3pPr marL="1143000" marR="0" indent="-228600" algn="l" defTabSz="457200" rtl="0" eaLnBrk="1" fontAlgn="auto" latinLnBrk="0" hangingPunct="1">
              <a:lnSpc>
                <a:spcPct val="100000"/>
              </a:lnSpc>
              <a:spcBef>
                <a:spcPct val="20000"/>
              </a:spcBef>
              <a:spcAft>
                <a:spcPts val="0"/>
              </a:spcAft>
              <a:buClr>
                <a:srgbClr val="0099D8"/>
              </a:buClr>
              <a:buSzTx/>
              <a:buFont typeface="Arial"/>
              <a:buChar char="•"/>
              <a:tabLst/>
              <a:defRPr sz="1800"/>
            </a:lvl3pPr>
            <a:lvl4pPr marL="1600200" marR="0" indent="-228600" algn="l" defTabSz="457200" rtl="0" eaLnBrk="1" fontAlgn="auto" latinLnBrk="0" hangingPunct="1">
              <a:lnSpc>
                <a:spcPct val="100000"/>
              </a:lnSpc>
              <a:spcBef>
                <a:spcPct val="20000"/>
              </a:spcBef>
              <a:spcAft>
                <a:spcPts val="0"/>
              </a:spcAft>
              <a:buClr>
                <a:srgbClr val="0099D8"/>
              </a:buClr>
              <a:buSzTx/>
              <a:buFont typeface="Arial"/>
              <a:buChar char="•"/>
              <a:tabLst/>
              <a:defRPr sz="1600"/>
            </a:lvl4pPr>
            <a:lvl5pPr marL="2057400" marR="0" indent="-228600" algn="l" defTabSz="457200" rtl="0" eaLnBrk="1" fontAlgn="auto" latinLnBrk="0" hangingPunct="1">
              <a:lnSpc>
                <a:spcPct val="100000"/>
              </a:lnSpc>
              <a:spcBef>
                <a:spcPct val="20000"/>
              </a:spcBef>
              <a:spcAft>
                <a:spcPts val="0"/>
              </a:spcAft>
              <a:buClr>
                <a:srgbClr val="0099D8"/>
              </a:buClr>
              <a:buSzTx/>
              <a:buFont typeface="Arial"/>
              <a:buChar char="•"/>
              <a:tabLst/>
              <a:defRPr sz="1600"/>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ct val="100000"/>
              </a:lnSpc>
              <a:spcBef>
                <a:spcPct val="20000"/>
              </a:spcBef>
              <a:spcAft>
                <a:spcPts val="0"/>
              </a:spcAft>
              <a:buClr>
                <a:srgbClr val="0099D8"/>
              </a:buClr>
              <a:buSzTx/>
              <a:buFont typeface="Lucida Grande"/>
              <a:buChar char="+"/>
              <a:tabLst/>
              <a:defRPr/>
            </a:pPr>
            <a:r>
              <a:rPr kumimoji="0" lang="en-US" sz="2000" b="0" i="0" u="none" strike="noStrike" kern="1200" cap="none" spc="0" normalizeH="0" baseline="0" noProof="0" dirty="0" smtClean="0">
                <a:ln>
                  <a:noFill/>
                </a:ln>
                <a:solidFill>
                  <a:srgbClr val="000013"/>
                </a:solidFill>
                <a:effectLst/>
                <a:uLnTx/>
                <a:uFillTx/>
                <a:latin typeface="+mn-lt"/>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
                <a:srgbClr val="0099D8"/>
              </a:buClr>
              <a:buSzTx/>
              <a:buFont typeface="Arial"/>
              <a:buChar char="•"/>
              <a:tabLst/>
              <a:defRPr/>
            </a:pPr>
            <a:r>
              <a:rPr kumimoji="0" lang="en-US" sz="1800" b="0" i="0" u="none" strike="noStrike" kern="1200" cap="none" spc="0" normalizeH="0" baseline="0" noProof="0" dirty="0" smtClean="0">
                <a:ln>
                  <a:noFill/>
                </a:ln>
                <a:solidFill>
                  <a:srgbClr val="635F6D"/>
                </a:solidFill>
                <a:effectLst/>
                <a:uLnTx/>
                <a:uFillTx/>
                <a:latin typeface="+mn-lt"/>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
                <a:srgbClr val="0099D8"/>
              </a:buClr>
              <a:buSzTx/>
              <a:buFont typeface="Arial"/>
              <a:buChar char="•"/>
              <a:tabLst/>
              <a:defRPr/>
            </a:pPr>
            <a:r>
              <a:rPr kumimoji="0" lang="en-US" sz="1600" b="0" i="0" u="none" strike="noStrike" kern="1200" cap="none" spc="0" normalizeH="0" baseline="0" noProof="0" dirty="0" smtClean="0">
                <a:ln>
                  <a:noFill/>
                </a:ln>
                <a:solidFill>
                  <a:srgbClr val="635F6D"/>
                </a:solidFill>
                <a:effectLst/>
                <a:uLnTx/>
                <a:uFillTx/>
                <a:latin typeface="+mn-lt"/>
                <a:ea typeface="+mn-ea"/>
                <a:cs typeface="+mn-cs"/>
              </a:rPr>
              <a:t>Third level</a:t>
            </a:r>
          </a:p>
          <a:p>
            <a:pPr marL="1600200" marR="0" lvl="3" indent="-228600" algn="l" defTabSz="457200" rtl="0" eaLnBrk="1" fontAlgn="auto" latinLnBrk="0" hangingPunct="1">
              <a:lnSpc>
                <a:spcPct val="100000"/>
              </a:lnSpc>
              <a:spcBef>
                <a:spcPct val="20000"/>
              </a:spcBef>
              <a:spcAft>
                <a:spcPts val="0"/>
              </a:spcAft>
              <a:buClr>
                <a:srgbClr val="0099D8"/>
              </a:buClr>
              <a:buSzTx/>
              <a:buFont typeface="Arial"/>
              <a:buChar char="•"/>
              <a:tabLst/>
              <a:defRPr/>
            </a:pPr>
            <a:r>
              <a:rPr kumimoji="0" lang="en-US" sz="1400" b="0" i="0" u="none" strike="noStrike" kern="1200" cap="none" spc="0" normalizeH="0" baseline="0" noProof="0" dirty="0" smtClean="0">
                <a:ln>
                  <a:noFill/>
                </a:ln>
                <a:solidFill>
                  <a:srgbClr val="635F6D"/>
                </a:solidFill>
                <a:effectLst/>
                <a:uLnTx/>
                <a:uFillTx/>
                <a:latin typeface="+mn-lt"/>
                <a:ea typeface="+mn-ea"/>
                <a:cs typeface="+mn-cs"/>
              </a:rPr>
              <a:t>Fourth level</a:t>
            </a:r>
          </a:p>
          <a:p>
            <a:pPr marL="2057400" marR="0" lvl="4" indent="-228600" algn="l" defTabSz="457200" rtl="0" eaLnBrk="1" fontAlgn="auto" latinLnBrk="0" hangingPunct="1">
              <a:lnSpc>
                <a:spcPct val="100000"/>
              </a:lnSpc>
              <a:spcBef>
                <a:spcPct val="20000"/>
              </a:spcBef>
              <a:spcAft>
                <a:spcPts val="0"/>
              </a:spcAft>
              <a:buClr>
                <a:srgbClr val="0099D8"/>
              </a:buClr>
              <a:buSzTx/>
              <a:buFont typeface="Arial"/>
              <a:buChar char="•"/>
              <a:tabLst/>
              <a:defRPr/>
            </a:pPr>
            <a:r>
              <a:rPr kumimoji="0" lang="en-US" sz="1200" b="0" i="0" u="none" strike="noStrike" kern="1200" cap="none" spc="0" normalizeH="0" baseline="0" noProof="0" dirty="0" smtClean="0">
                <a:ln>
                  <a:noFill/>
                </a:ln>
                <a:solidFill>
                  <a:srgbClr val="635F6D"/>
                </a:solidFill>
                <a:effectLst/>
                <a:uLnTx/>
                <a:uFillTx/>
                <a:latin typeface="+mn-lt"/>
                <a:ea typeface="+mn-ea"/>
                <a:cs typeface="+mn-cs"/>
              </a:rPr>
              <a:t>Fifth level</a:t>
            </a:r>
            <a:endParaRPr kumimoji="0" lang="en-US" sz="1200" b="0" i="0" u="none" strike="noStrike" kern="1200" cap="none" spc="0" normalizeH="0" baseline="0" noProof="0" dirty="0">
              <a:ln>
                <a:noFill/>
              </a:ln>
              <a:solidFill>
                <a:srgbClr val="635F6D"/>
              </a:solidFill>
              <a:effectLst/>
              <a:uLnTx/>
              <a:uFillTx/>
              <a:latin typeface="+mn-lt"/>
              <a:ea typeface="+mn-ea"/>
              <a:cs typeface="+mn-cs"/>
            </a:endParaRPr>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marL="342900" marR="0" indent="-342900" algn="l" defTabSz="457200" rtl="0" eaLnBrk="1" fontAlgn="auto" latinLnBrk="0" hangingPunct="1">
              <a:lnSpc>
                <a:spcPct val="100000"/>
              </a:lnSpc>
              <a:spcBef>
                <a:spcPct val="20000"/>
              </a:spcBef>
              <a:spcAft>
                <a:spcPts val="0"/>
              </a:spcAft>
              <a:buClr>
                <a:srgbClr val="0099D8"/>
              </a:buClr>
              <a:buSzTx/>
              <a:buFont typeface="Lucida Grande"/>
              <a:buChar char="+"/>
              <a:tabLst/>
              <a:defRPr sz="2400"/>
            </a:lvl1pPr>
            <a:lvl2pPr marL="742950" marR="0" indent="-285750" algn="l" defTabSz="457200" rtl="0" eaLnBrk="1" fontAlgn="auto" latinLnBrk="0" hangingPunct="1">
              <a:lnSpc>
                <a:spcPct val="100000"/>
              </a:lnSpc>
              <a:spcBef>
                <a:spcPct val="20000"/>
              </a:spcBef>
              <a:spcAft>
                <a:spcPts val="0"/>
              </a:spcAft>
              <a:buClr>
                <a:srgbClr val="0099D8"/>
              </a:buClr>
              <a:buSzTx/>
              <a:buFont typeface="Arial"/>
              <a:buChar char="•"/>
              <a:tabLst/>
              <a:defRPr sz="2000"/>
            </a:lvl2pPr>
            <a:lvl3pPr marL="1143000" marR="0" indent="-228600" algn="l" defTabSz="457200" rtl="0" eaLnBrk="1" fontAlgn="auto" latinLnBrk="0" hangingPunct="1">
              <a:lnSpc>
                <a:spcPct val="100000"/>
              </a:lnSpc>
              <a:spcBef>
                <a:spcPct val="20000"/>
              </a:spcBef>
              <a:spcAft>
                <a:spcPts val="0"/>
              </a:spcAft>
              <a:buClr>
                <a:srgbClr val="0099D8"/>
              </a:buClr>
              <a:buSzTx/>
              <a:buFont typeface="Arial"/>
              <a:buChar char="•"/>
              <a:tabLst/>
              <a:defRPr sz="1800"/>
            </a:lvl3pPr>
            <a:lvl4pPr marL="1600200" marR="0" indent="-228600" algn="l" defTabSz="457200" rtl="0" eaLnBrk="1" fontAlgn="auto" latinLnBrk="0" hangingPunct="1">
              <a:lnSpc>
                <a:spcPct val="100000"/>
              </a:lnSpc>
              <a:spcBef>
                <a:spcPct val="20000"/>
              </a:spcBef>
              <a:spcAft>
                <a:spcPts val="0"/>
              </a:spcAft>
              <a:buClr>
                <a:srgbClr val="0099D8"/>
              </a:buClr>
              <a:buSzTx/>
              <a:buFont typeface="Arial"/>
              <a:buChar char="•"/>
              <a:tabLst/>
              <a:defRPr sz="1600"/>
            </a:lvl4pPr>
            <a:lvl5pPr marL="2057400" marR="0" indent="-228600" algn="l" defTabSz="457200" rtl="0" eaLnBrk="1" fontAlgn="auto" latinLnBrk="0" hangingPunct="1">
              <a:lnSpc>
                <a:spcPct val="100000"/>
              </a:lnSpc>
              <a:spcBef>
                <a:spcPct val="20000"/>
              </a:spcBef>
              <a:spcAft>
                <a:spcPts val="0"/>
              </a:spcAft>
              <a:buClr>
                <a:srgbClr val="0099D8"/>
              </a:buClr>
              <a:buSzTx/>
              <a:buFont typeface="Arial"/>
              <a:buChar char="•"/>
              <a:tabLst/>
              <a:defRPr sz="1600"/>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ct val="100000"/>
              </a:lnSpc>
              <a:spcBef>
                <a:spcPct val="20000"/>
              </a:spcBef>
              <a:spcAft>
                <a:spcPts val="0"/>
              </a:spcAft>
              <a:buClr>
                <a:srgbClr val="0099D8"/>
              </a:buClr>
              <a:buSzTx/>
              <a:buFont typeface="Lucida Grande"/>
              <a:buChar char="+"/>
              <a:tabLst/>
              <a:defRPr/>
            </a:pPr>
            <a:r>
              <a:rPr kumimoji="0" lang="en-US" sz="2000" b="0" i="0" u="none" strike="noStrike" kern="1200" cap="none" spc="0" normalizeH="0" baseline="0" noProof="0" dirty="0" smtClean="0">
                <a:ln>
                  <a:noFill/>
                </a:ln>
                <a:solidFill>
                  <a:srgbClr val="000013"/>
                </a:solidFill>
                <a:effectLst/>
                <a:uLnTx/>
                <a:uFillTx/>
                <a:latin typeface="+mn-lt"/>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
                <a:srgbClr val="0099D8"/>
              </a:buClr>
              <a:buSzTx/>
              <a:buFont typeface="Arial"/>
              <a:buChar char="•"/>
              <a:tabLst/>
              <a:defRPr/>
            </a:pPr>
            <a:r>
              <a:rPr kumimoji="0" lang="en-US" sz="1800" b="0" i="0" u="none" strike="noStrike" kern="1200" cap="none" spc="0" normalizeH="0" baseline="0" noProof="0" dirty="0" smtClean="0">
                <a:ln>
                  <a:noFill/>
                </a:ln>
                <a:solidFill>
                  <a:srgbClr val="635F6D"/>
                </a:solidFill>
                <a:effectLst/>
                <a:uLnTx/>
                <a:uFillTx/>
                <a:latin typeface="+mn-lt"/>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
                <a:srgbClr val="0099D8"/>
              </a:buClr>
              <a:buSzTx/>
              <a:buFont typeface="Arial"/>
              <a:buChar char="•"/>
              <a:tabLst/>
              <a:defRPr/>
            </a:pPr>
            <a:r>
              <a:rPr kumimoji="0" lang="en-US" sz="1600" b="0" i="0" u="none" strike="noStrike" kern="1200" cap="none" spc="0" normalizeH="0" baseline="0" noProof="0" dirty="0" smtClean="0">
                <a:ln>
                  <a:noFill/>
                </a:ln>
                <a:solidFill>
                  <a:srgbClr val="635F6D"/>
                </a:solidFill>
                <a:effectLst/>
                <a:uLnTx/>
                <a:uFillTx/>
                <a:latin typeface="+mn-lt"/>
                <a:ea typeface="+mn-ea"/>
                <a:cs typeface="+mn-cs"/>
              </a:rPr>
              <a:t>Third level</a:t>
            </a:r>
          </a:p>
          <a:p>
            <a:pPr marL="1600200" marR="0" lvl="3" indent="-228600" algn="l" defTabSz="457200" rtl="0" eaLnBrk="1" fontAlgn="auto" latinLnBrk="0" hangingPunct="1">
              <a:lnSpc>
                <a:spcPct val="100000"/>
              </a:lnSpc>
              <a:spcBef>
                <a:spcPct val="20000"/>
              </a:spcBef>
              <a:spcAft>
                <a:spcPts val="0"/>
              </a:spcAft>
              <a:buClr>
                <a:srgbClr val="0099D8"/>
              </a:buClr>
              <a:buSzTx/>
              <a:buFont typeface="Arial"/>
              <a:buChar char="•"/>
              <a:tabLst/>
              <a:defRPr/>
            </a:pPr>
            <a:r>
              <a:rPr kumimoji="0" lang="en-US" sz="1400" b="0" i="0" u="none" strike="noStrike" kern="1200" cap="none" spc="0" normalizeH="0" baseline="0" noProof="0" dirty="0" smtClean="0">
                <a:ln>
                  <a:noFill/>
                </a:ln>
                <a:solidFill>
                  <a:srgbClr val="635F6D"/>
                </a:solidFill>
                <a:effectLst/>
                <a:uLnTx/>
                <a:uFillTx/>
                <a:latin typeface="+mn-lt"/>
                <a:ea typeface="+mn-ea"/>
                <a:cs typeface="+mn-cs"/>
              </a:rPr>
              <a:t>Fourth level</a:t>
            </a:r>
          </a:p>
          <a:p>
            <a:pPr marL="2057400" marR="0" lvl="4" indent="-228600" algn="l" defTabSz="457200" rtl="0" eaLnBrk="1" fontAlgn="auto" latinLnBrk="0" hangingPunct="1">
              <a:lnSpc>
                <a:spcPct val="100000"/>
              </a:lnSpc>
              <a:spcBef>
                <a:spcPct val="20000"/>
              </a:spcBef>
              <a:spcAft>
                <a:spcPts val="0"/>
              </a:spcAft>
              <a:buClr>
                <a:srgbClr val="0099D8"/>
              </a:buClr>
              <a:buSzTx/>
              <a:buFont typeface="Arial"/>
              <a:buChar char="•"/>
              <a:tabLst/>
              <a:defRPr/>
            </a:pPr>
            <a:r>
              <a:rPr kumimoji="0" lang="en-US" sz="1200" b="0" i="0" u="none" strike="noStrike" kern="1200" cap="none" spc="0" normalizeH="0" baseline="0" noProof="0" dirty="0" smtClean="0">
                <a:ln>
                  <a:noFill/>
                </a:ln>
                <a:solidFill>
                  <a:srgbClr val="635F6D"/>
                </a:solidFill>
                <a:effectLst/>
                <a:uLnTx/>
                <a:uFillTx/>
                <a:latin typeface="+mn-lt"/>
                <a:ea typeface="+mn-ea"/>
                <a:cs typeface="+mn-cs"/>
              </a:rPr>
              <a:t>Fifth level</a:t>
            </a:r>
            <a:endParaRPr kumimoji="0" lang="en-US" sz="1200" b="0" i="0" u="none" strike="noStrike" kern="1200" cap="none" spc="0" normalizeH="0" baseline="0" noProof="0" dirty="0">
              <a:ln>
                <a:noFill/>
              </a:ln>
              <a:solidFill>
                <a:srgbClr val="635F6D"/>
              </a:solidFill>
              <a:effectLst/>
              <a:uLnTx/>
              <a:uFillTx/>
              <a:latin typeface="+mn-lt"/>
              <a:ea typeface="+mn-ea"/>
              <a:cs typeface="+mn-cs"/>
            </a:endParaRPr>
          </a:p>
        </p:txBody>
      </p:sp>
      <p:sp>
        <p:nvSpPr>
          <p:cNvPr id="7" name="Date Placeholder 6"/>
          <p:cNvSpPr>
            <a:spLocks noGrp="1"/>
          </p:cNvSpPr>
          <p:nvPr>
            <p:ph type="dt" sz="half" idx="10"/>
          </p:nvPr>
        </p:nvSpPr>
        <p:spPr/>
        <p:txBody>
          <a:bodyPr/>
          <a:lstStyle/>
          <a:p>
            <a:fld id="{63F6EC57-0D67-134F-9084-2FA29B28EDA8}" type="datetimeFigureOut">
              <a:rPr lang="en-US" smtClean="0"/>
              <a:pPr/>
              <a:t>10/31/14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223AE0-4477-984B-A438-9462A29FAF0F}" type="slidenum">
              <a:rPr lang="en-US" smtClean="0"/>
              <a:pPr/>
              <a:t>‹#›</a:t>
            </a:fld>
            <a:endParaRPr lang="en-US"/>
          </a:p>
        </p:txBody>
      </p:sp>
    </p:spTree>
    <p:extLst>
      <p:ext uri="{BB962C8B-B14F-4D97-AF65-F5344CB8AC3E}">
        <p14:creationId xmlns:p14="http://schemas.microsoft.com/office/powerpoint/2010/main" val="749404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rgbClr val="000000"/>
          </a:solidFill>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63F6EC57-0D67-134F-9084-2FA29B28EDA8}" type="datetimeFigureOut">
              <a:rPr lang="en-US" smtClean="0"/>
              <a:pPr/>
              <a:t>10/31/14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223AE0-4477-984B-A438-9462A29FAF0F}" type="slidenum">
              <a:rPr lang="en-US" smtClean="0"/>
              <a:pPr/>
              <a:t>‹#›</a:t>
            </a:fld>
            <a:endParaRPr lang="en-US"/>
          </a:p>
        </p:txBody>
      </p:sp>
    </p:spTree>
    <p:extLst>
      <p:ext uri="{BB962C8B-B14F-4D97-AF65-F5344CB8AC3E}">
        <p14:creationId xmlns:p14="http://schemas.microsoft.com/office/powerpoint/2010/main" val="4289646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noFill/>
        </p:spPr>
        <p:txBody>
          <a:bodyPr anchor="b">
            <a:normAutofit/>
          </a:bodyPr>
          <a:lstStyle>
            <a:lvl1pPr algn="l">
              <a:defRPr sz="16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p:spPr>
        <p:txBody>
          <a:bodyPr/>
          <a:lstStyle>
            <a:lvl1pPr marL="342900" marR="0" indent="-342900" algn="l" defTabSz="457200" rtl="0" eaLnBrk="1" fontAlgn="auto" latinLnBrk="0" hangingPunct="1">
              <a:lnSpc>
                <a:spcPct val="100000"/>
              </a:lnSpc>
              <a:spcBef>
                <a:spcPct val="20000"/>
              </a:spcBef>
              <a:spcAft>
                <a:spcPts val="0"/>
              </a:spcAft>
              <a:buClr>
                <a:srgbClr val="0099D8"/>
              </a:buClr>
              <a:buSzTx/>
              <a:buFont typeface="Lucida Grande"/>
              <a:buChar char="+"/>
              <a:tabLst/>
              <a:defRPr sz="3200">
                <a:solidFill>
                  <a:srgbClr val="000013"/>
                </a:solidFill>
              </a:defRPr>
            </a:lvl1pPr>
            <a:lvl2pPr marL="742950" marR="0" indent="-285750" algn="l" defTabSz="457200" rtl="0" eaLnBrk="1" fontAlgn="auto" latinLnBrk="0" hangingPunct="1">
              <a:lnSpc>
                <a:spcPct val="100000"/>
              </a:lnSpc>
              <a:spcBef>
                <a:spcPct val="20000"/>
              </a:spcBef>
              <a:spcAft>
                <a:spcPts val="0"/>
              </a:spcAft>
              <a:buClr>
                <a:srgbClr val="0099D8"/>
              </a:buClr>
              <a:buSzTx/>
              <a:buFont typeface="Arial"/>
              <a:buChar char="•"/>
              <a:tabLst/>
              <a:defRPr sz="2800"/>
            </a:lvl2pPr>
            <a:lvl3pPr marL="1143000" marR="0" indent="-228600" algn="l" defTabSz="457200" rtl="0" eaLnBrk="1" fontAlgn="auto" latinLnBrk="0" hangingPunct="1">
              <a:lnSpc>
                <a:spcPct val="100000"/>
              </a:lnSpc>
              <a:spcBef>
                <a:spcPct val="20000"/>
              </a:spcBef>
              <a:spcAft>
                <a:spcPts val="0"/>
              </a:spcAft>
              <a:buClr>
                <a:srgbClr val="0099D8"/>
              </a:buClr>
              <a:buSzTx/>
              <a:buFont typeface="Arial"/>
              <a:buChar char="•"/>
              <a:tabLst/>
              <a:defRPr sz="2400"/>
            </a:lvl3pPr>
            <a:lvl4pPr marL="1600200" marR="0" indent="-228600" algn="l" defTabSz="457200" rtl="0" eaLnBrk="1" fontAlgn="auto" latinLnBrk="0" hangingPunct="1">
              <a:lnSpc>
                <a:spcPct val="100000"/>
              </a:lnSpc>
              <a:spcBef>
                <a:spcPct val="20000"/>
              </a:spcBef>
              <a:spcAft>
                <a:spcPts val="0"/>
              </a:spcAft>
              <a:buClr>
                <a:srgbClr val="0099D8"/>
              </a:buClr>
              <a:buSzTx/>
              <a:buFont typeface="Arial"/>
              <a:buChar char="•"/>
              <a:tabLst/>
              <a:defRPr sz="2000"/>
            </a:lvl4pPr>
            <a:lvl5pPr marL="2057400" marR="0" indent="-228600" algn="l" defTabSz="457200" rtl="0" eaLnBrk="1" fontAlgn="auto" latinLnBrk="0" hangingPunct="1">
              <a:lnSpc>
                <a:spcPct val="100000"/>
              </a:lnSpc>
              <a:spcBef>
                <a:spcPct val="20000"/>
              </a:spcBef>
              <a:spcAft>
                <a:spcPts val="0"/>
              </a:spcAft>
              <a:buClr>
                <a:srgbClr val="0099D8"/>
              </a:buClr>
              <a:buSzTx/>
              <a:buFont typeface="Arial"/>
              <a:buChar char="•"/>
              <a:tabLst/>
              <a:defRPr sz="2000"/>
            </a:lvl5pPr>
            <a:lvl6pPr>
              <a:defRPr sz="2000"/>
            </a:lvl6pPr>
            <a:lvl7pPr>
              <a:defRPr sz="2000"/>
            </a:lvl7pPr>
            <a:lvl8pPr>
              <a:defRPr sz="2000"/>
            </a:lvl8pPr>
            <a:lvl9pPr>
              <a:defRPr sz="2000"/>
            </a:lvl9pPr>
          </a:lstStyle>
          <a:p>
            <a:pPr marL="342900" marR="0" lvl="0" indent="-342900" algn="l" defTabSz="457200" rtl="0" eaLnBrk="1" fontAlgn="auto" latinLnBrk="0" hangingPunct="1">
              <a:lnSpc>
                <a:spcPct val="100000"/>
              </a:lnSpc>
              <a:spcBef>
                <a:spcPct val="20000"/>
              </a:spcBef>
              <a:spcAft>
                <a:spcPts val="0"/>
              </a:spcAft>
              <a:buClr>
                <a:srgbClr val="0099D8"/>
              </a:buClr>
              <a:buSzTx/>
              <a:buFont typeface="Lucida Grande"/>
              <a:buChar char="+"/>
              <a:tabLst/>
              <a:defRPr/>
            </a:pPr>
            <a:r>
              <a:rPr kumimoji="0" lang="en-US" sz="2000" b="0" i="0" u="none" strike="noStrike" kern="1200" cap="none" spc="0" normalizeH="0" baseline="0" noProof="0" dirty="0" smtClean="0">
                <a:ln>
                  <a:noFill/>
                </a:ln>
                <a:solidFill>
                  <a:srgbClr val="000013"/>
                </a:solidFill>
                <a:effectLst/>
                <a:uLnTx/>
                <a:uFillTx/>
                <a:latin typeface="+mn-lt"/>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
                <a:srgbClr val="0099D8"/>
              </a:buClr>
              <a:buSzTx/>
              <a:buFont typeface="Arial"/>
              <a:buChar char="•"/>
              <a:tabLst/>
              <a:defRPr/>
            </a:pPr>
            <a:r>
              <a:rPr kumimoji="0" lang="en-US" sz="1800" b="0" i="0" u="none" strike="noStrike" kern="1200" cap="none" spc="0" normalizeH="0" baseline="0" noProof="0" dirty="0" smtClean="0">
                <a:ln>
                  <a:noFill/>
                </a:ln>
                <a:solidFill>
                  <a:srgbClr val="635F6D"/>
                </a:solidFill>
                <a:effectLst/>
                <a:uLnTx/>
                <a:uFillTx/>
                <a:latin typeface="+mn-lt"/>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
                <a:srgbClr val="0099D8"/>
              </a:buClr>
              <a:buSzTx/>
              <a:buFont typeface="Arial"/>
              <a:buChar char="•"/>
              <a:tabLst/>
              <a:defRPr/>
            </a:pPr>
            <a:r>
              <a:rPr kumimoji="0" lang="en-US" sz="1600" b="0" i="0" u="none" strike="noStrike" kern="1200" cap="none" spc="0" normalizeH="0" baseline="0" noProof="0" dirty="0" smtClean="0">
                <a:ln>
                  <a:noFill/>
                </a:ln>
                <a:solidFill>
                  <a:srgbClr val="635F6D"/>
                </a:solidFill>
                <a:effectLst/>
                <a:uLnTx/>
                <a:uFillTx/>
                <a:latin typeface="+mn-lt"/>
                <a:ea typeface="+mn-ea"/>
                <a:cs typeface="+mn-cs"/>
              </a:rPr>
              <a:t>Third level</a:t>
            </a:r>
          </a:p>
          <a:p>
            <a:pPr marL="1600200" marR="0" lvl="3" indent="-228600" algn="l" defTabSz="457200" rtl="0" eaLnBrk="1" fontAlgn="auto" latinLnBrk="0" hangingPunct="1">
              <a:lnSpc>
                <a:spcPct val="100000"/>
              </a:lnSpc>
              <a:spcBef>
                <a:spcPct val="20000"/>
              </a:spcBef>
              <a:spcAft>
                <a:spcPts val="0"/>
              </a:spcAft>
              <a:buClr>
                <a:srgbClr val="0099D8"/>
              </a:buClr>
              <a:buSzTx/>
              <a:buFont typeface="Arial"/>
              <a:buChar char="•"/>
              <a:tabLst/>
              <a:defRPr/>
            </a:pPr>
            <a:r>
              <a:rPr kumimoji="0" lang="en-US" sz="1400" b="0" i="0" u="none" strike="noStrike" kern="1200" cap="none" spc="0" normalizeH="0" baseline="0" noProof="0" dirty="0" smtClean="0">
                <a:ln>
                  <a:noFill/>
                </a:ln>
                <a:solidFill>
                  <a:srgbClr val="635F6D"/>
                </a:solidFill>
                <a:effectLst/>
                <a:uLnTx/>
                <a:uFillTx/>
                <a:latin typeface="+mn-lt"/>
                <a:ea typeface="+mn-ea"/>
                <a:cs typeface="+mn-cs"/>
              </a:rPr>
              <a:t>Fourth level</a:t>
            </a:r>
          </a:p>
          <a:p>
            <a:pPr marL="2057400" marR="0" lvl="4" indent="-228600" algn="l" defTabSz="457200" rtl="0" eaLnBrk="1" fontAlgn="auto" latinLnBrk="0" hangingPunct="1">
              <a:lnSpc>
                <a:spcPct val="100000"/>
              </a:lnSpc>
              <a:spcBef>
                <a:spcPct val="20000"/>
              </a:spcBef>
              <a:spcAft>
                <a:spcPts val="0"/>
              </a:spcAft>
              <a:buClr>
                <a:srgbClr val="0099D8"/>
              </a:buClr>
              <a:buSzTx/>
              <a:buFont typeface="Arial"/>
              <a:buChar char="•"/>
              <a:tabLst/>
              <a:defRPr/>
            </a:pPr>
            <a:r>
              <a:rPr kumimoji="0" lang="en-US" sz="1200" b="0" i="0" u="none" strike="noStrike" kern="1200" cap="none" spc="0" normalizeH="0" baseline="0" noProof="0" dirty="0" smtClean="0">
                <a:ln>
                  <a:noFill/>
                </a:ln>
                <a:solidFill>
                  <a:srgbClr val="635F6D"/>
                </a:solidFill>
                <a:effectLst/>
                <a:uLnTx/>
                <a:uFillTx/>
                <a:latin typeface="+mn-lt"/>
                <a:ea typeface="+mn-ea"/>
                <a:cs typeface="+mn-cs"/>
              </a:rPr>
              <a:t>Fifth level</a:t>
            </a:r>
            <a:endParaRPr kumimoji="0" lang="en-US" sz="1200" b="0" i="0" u="none" strike="noStrike" kern="1200" cap="none" spc="0" normalizeH="0" baseline="0" noProof="0" dirty="0">
              <a:ln>
                <a:noFill/>
              </a:ln>
              <a:solidFill>
                <a:srgbClr val="635F6D"/>
              </a:solidFill>
              <a:effectLst/>
              <a:uLnTx/>
              <a:uFillTx/>
              <a:latin typeface="+mn-lt"/>
              <a:ea typeface="+mn-ea"/>
              <a:cs typeface="+mn-cs"/>
            </a:endParaRP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3F6EC57-0D67-134F-9084-2FA29B28EDA8}" type="datetimeFigureOut">
              <a:rPr lang="en-US" smtClean="0"/>
              <a:pPr/>
              <a:t>10/31/14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223AE0-4477-984B-A438-9462A29FAF0F}" type="slidenum">
              <a:rPr lang="en-US" smtClean="0"/>
              <a:pPr/>
              <a:t>‹#›</a:t>
            </a:fld>
            <a:endParaRPr lang="en-US"/>
          </a:p>
        </p:txBody>
      </p:sp>
    </p:spTree>
    <p:extLst>
      <p:ext uri="{BB962C8B-B14F-4D97-AF65-F5344CB8AC3E}">
        <p14:creationId xmlns:p14="http://schemas.microsoft.com/office/powerpoint/2010/main" val="2979436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solidFill>
            <a:srgbClr val="000000"/>
          </a:solidFill>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F6EC57-0D67-134F-9084-2FA29B28EDA8}" type="datetimeFigureOut">
              <a:rPr lang="en-US" smtClean="0"/>
              <a:pPr/>
              <a:t>10/31/14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223AE0-4477-984B-A438-9462A29FAF0F}" type="slidenum">
              <a:rPr lang="en-US" smtClean="0"/>
              <a:pPr/>
              <a:t>‹#›</a:t>
            </a:fld>
            <a:endParaRPr lang="en-US"/>
          </a:p>
        </p:txBody>
      </p:sp>
    </p:spTree>
    <p:extLst>
      <p:ext uri="{BB962C8B-B14F-4D97-AF65-F5344CB8AC3E}">
        <p14:creationId xmlns:p14="http://schemas.microsoft.com/office/powerpoint/2010/main" val="40668615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03941"/>
          </a:xfrm>
          <a:prstGeom prst="rect">
            <a:avLst/>
          </a:prstGeom>
          <a:solidFill>
            <a:srgbClr val="000000"/>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3F6EC57-0D67-134F-9084-2FA29B28EDA8}" type="datetimeFigureOut">
              <a:rPr lang="en-US" smtClean="0"/>
              <a:pPr/>
              <a:t>10/31/14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F223AE0-4477-984B-A438-9462A29FAF0F}" type="slidenum">
              <a:rPr lang="en-US" smtClean="0"/>
              <a:pPr/>
              <a:t>‹#›</a:t>
            </a:fld>
            <a:endParaRPr lang="en-US"/>
          </a:p>
        </p:txBody>
      </p:sp>
      <p:pic>
        <p:nvPicPr>
          <p:cNvPr id="14" name="Picture 1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134414" y="4785953"/>
            <a:ext cx="1828800" cy="210312"/>
          </a:xfrm>
          <a:prstGeom prst="rect">
            <a:avLst/>
          </a:prstGeom>
        </p:spPr>
      </p:pic>
    </p:spTree>
    <p:extLst>
      <p:ext uri="{BB962C8B-B14F-4D97-AF65-F5344CB8AC3E}">
        <p14:creationId xmlns:p14="http://schemas.microsoft.com/office/powerpoint/2010/main" val="2544639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1" r:id="rId4"/>
    <p:sldLayoutId id="2147483652" r:id="rId5"/>
    <p:sldLayoutId id="2147483653" r:id="rId6"/>
    <p:sldLayoutId id="2147483654" r:id="rId7"/>
    <p:sldLayoutId id="2147483656" r:id="rId8"/>
    <p:sldLayoutId id="2147483657" r:id="rId9"/>
    <p:sldLayoutId id="2147483658" r:id="rId10"/>
    <p:sldLayoutId id="2147483659" r:id="rId11"/>
    <p:sldLayoutId id="2147483682" r:id="rId12"/>
    <p:sldLayoutId id="2147483683" r:id="rId13"/>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2800" b="1" kern="1200">
          <a:solidFill>
            <a:srgbClr val="0099D8"/>
          </a:solidFill>
          <a:latin typeface="+mj-lt"/>
          <a:ea typeface="+mj-ea"/>
          <a:cs typeface="+mj-cs"/>
        </a:defRPr>
      </a:lvl1pPr>
    </p:titleStyle>
    <p:bodyStyle>
      <a:lvl1pPr marL="342900" indent="-342900" algn="l" defTabSz="457200" rtl="0" eaLnBrk="1" latinLnBrk="0" hangingPunct="1">
        <a:spcBef>
          <a:spcPct val="20000"/>
        </a:spcBef>
        <a:buClr>
          <a:schemeClr val="accent1"/>
        </a:buClr>
        <a:buFont typeface="Lucida Grande"/>
        <a:buChar char="+"/>
        <a:defRPr sz="2000" kern="1200">
          <a:solidFill>
            <a:srgbClr val="000013"/>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1800" kern="1200">
          <a:solidFill>
            <a:srgbClr val="635F6D"/>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1600" kern="1200">
          <a:solidFill>
            <a:srgbClr val="635F6D"/>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400" kern="1200">
          <a:solidFill>
            <a:srgbClr val="635F6D"/>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200" kern="1200">
          <a:solidFill>
            <a:srgbClr val="635F6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43487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p:cNvSpPr>
            <a:spLocks noGrp="1"/>
          </p:cNvSpPr>
          <p:nvPr>
            <p:ph type="title"/>
          </p:nvPr>
        </p:nvSpPr>
        <p:spPr>
          <a:xfrm>
            <a:off x="722313" y="3605358"/>
            <a:ext cx="7772400" cy="1021556"/>
          </a:xfrm>
        </p:spPr>
        <p:txBody>
          <a:bodyPr/>
          <a:lstStyle/>
          <a:p>
            <a:r>
              <a:rPr lang="en-US" dirty="0" smtClean="0"/>
              <a:t>Crestron </a:t>
            </a:r>
            <a:r>
              <a:rPr lang="en-US" dirty="0" err="1" smtClean="0"/>
              <a:t>FlipTops</a:t>
            </a:r>
            <a:r>
              <a:rPr lang="en-US" baseline="30000" dirty="0" smtClean="0"/>
              <a:t>™</a:t>
            </a:r>
            <a:endParaRPr lang="en-US" baseline="30000" dirty="0">
              <a:latin typeface="Calibri"/>
              <a:cs typeface="Calibri"/>
            </a:endParaRPr>
          </a:p>
        </p:txBody>
      </p:sp>
      <p:pic>
        <p:nvPicPr>
          <p:cNvPr id="6" name="Picture 5" descr="FT-TS600_FRONT_SCREEN_OPEN_AV_REV.jpg"/>
          <p:cNvPicPr>
            <a:picLocks noChangeAspect="1"/>
          </p:cNvPicPr>
          <p:nvPr/>
        </p:nvPicPr>
        <p:blipFill rotWithShape="1">
          <a:blip r:embed="rId2">
            <a:extLst>
              <a:ext uri="{28A0092B-C50C-407E-A947-70E740481C1C}">
                <a14:useLocalDpi xmlns:a14="http://schemas.microsoft.com/office/drawing/2010/main" val="0"/>
              </a:ext>
            </a:extLst>
          </a:blip>
          <a:srcRect b="26294"/>
          <a:stretch/>
        </p:blipFill>
        <p:spPr>
          <a:xfrm>
            <a:off x="1" y="-692743"/>
            <a:ext cx="9144000" cy="4202563"/>
          </a:xfrm>
          <a:prstGeom prst="rect">
            <a:avLst/>
          </a:prstGeom>
        </p:spPr>
      </p:pic>
    </p:spTree>
    <p:extLst>
      <p:ext uri="{BB962C8B-B14F-4D97-AF65-F5344CB8AC3E}">
        <p14:creationId xmlns:p14="http://schemas.microsoft.com/office/powerpoint/2010/main" val="246901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Beautiful </a:t>
            </a:r>
            <a:r>
              <a:rPr lang="en-US" dirty="0" smtClean="0"/>
              <a:t>Ergonomic Design</a:t>
            </a:r>
            <a:endParaRPr lang="en-US" dirty="0"/>
          </a:p>
        </p:txBody>
      </p:sp>
      <p:sp>
        <p:nvSpPr>
          <p:cNvPr id="3" name="Content Placeholder 2"/>
          <p:cNvSpPr>
            <a:spLocks noGrp="1"/>
          </p:cNvSpPr>
          <p:nvPr>
            <p:ph idx="1"/>
          </p:nvPr>
        </p:nvSpPr>
        <p:spPr>
          <a:xfrm>
            <a:off x="457200" y="1200150"/>
            <a:ext cx="4593492" cy="3627859"/>
          </a:xfrm>
        </p:spPr>
        <p:txBody>
          <a:bodyPr>
            <a:normAutofit/>
          </a:bodyPr>
          <a:lstStyle/>
          <a:p>
            <a:pPr marL="0" indent="0">
              <a:spcBef>
                <a:spcPts val="0"/>
              </a:spcBef>
              <a:buNone/>
            </a:pPr>
            <a:r>
              <a:rPr lang="en-US" sz="2400" b="1" dirty="0">
                <a:cs typeface="Calibri"/>
              </a:rPr>
              <a:t>Complements the finest conference </a:t>
            </a:r>
            <a:r>
              <a:rPr lang="en-US" sz="2400" b="1" dirty="0" smtClean="0">
                <a:cs typeface="Calibri"/>
              </a:rPr>
              <a:t>tables </a:t>
            </a:r>
            <a:r>
              <a:rPr lang="en-US" sz="2400" b="1" dirty="0">
                <a:cs typeface="Calibri"/>
              </a:rPr>
              <a:t>and podiums</a:t>
            </a:r>
          </a:p>
          <a:p>
            <a:r>
              <a:rPr lang="en-US" sz="2200" dirty="0" smtClean="0"/>
              <a:t>Cutout </a:t>
            </a:r>
            <a:r>
              <a:rPr lang="en-US" sz="2200" dirty="0"/>
              <a:t>templates ensure clean, accurate </a:t>
            </a:r>
            <a:r>
              <a:rPr lang="en-US" sz="2200" dirty="0" smtClean="0"/>
              <a:t>installations </a:t>
            </a:r>
            <a:r>
              <a:rPr lang="en-US" sz="2200" dirty="0"/>
              <a:t>in tables or lecterns u</a:t>
            </a:r>
            <a:r>
              <a:rPr lang="en-US" sz="2200" dirty="0" smtClean="0"/>
              <a:t>p </a:t>
            </a:r>
            <a:r>
              <a:rPr lang="en-US" sz="2200" dirty="0"/>
              <a:t>to 1</a:t>
            </a:r>
            <a:r>
              <a:rPr lang="en-US" sz="2200" dirty="0" smtClean="0"/>
              <a:t>¾" </a:t>
            </a:r>
            <a:r>
              <a:rPr lang="en-US" sz="2200" dirty="0"/>
              <a:t>thick</a:t>
            </a:r>
          </a:p>
          <a:p>
            <a:r>
              <a:rPr lang="en-US" sz="2200" dirty="0"/>
              <a:t>Available in black anodized or brushed aluminum finishes</a:t>
            </a:r>
          </a:p>
          <a:p>
            <a:endParaRPr lang="en-US" sz="2200" dirty="0"/>
          </a:p>
          <a:p>
            <a:pPr marL="0" indent="0">
              <a:buNone/>
            </a:pPr>
            <a:endParaRPr lang="en-US" dirty="0">
              <a:latin typeface="Calibri"/>
              <a:cs typeface="Calibri"/>
            </a:endParaRPr>
          </a:p>
          <a:p>
            <a:endParaRPr lang="en-US" dirty="0">
              <a:solidFill>
                <a:srgbClr val="0070C0"/>
              </a:solidFill>
              <a:latin typeface="Arial" pitchFamily="34" charset="0"/>
              <a:cs typeface="Arial" pitchFamily="34" charset="0"/>
            </a:endParaRPr>
          </a:p>
        </p:txBody>
      </p:sp>
      <p:pic>
        <p:nvPicPr>
          <p:cNvPr id="5" name="Picture 4" descr="FT-600_B_FRONT_CONNECTED_CLOSED.jpg"/>
          <p:cNvPicPr>
            <a:picLocks noChangeAspect="1"/>
          </p:cNvPicPr>
          <p:nvPr/>
        </p:nvPicPr>
        <p:blipFill rotWithShape="1">
          <a:blip r:embed="rId2">
            <a:extLst>
              <a:ext uri="{28A0092B-C50C-407E-A947-70E740481C1C}">
                <a14:useLocalDpi xmlns:a14="http://schemas.microsoft.com/office/drawing/2010/main" val="0"/>
              </a:ext>
            </a:extLst>
          </a:blip>
          <a:srcRect l="17712" r="11906"/>
          <a:stretch/>
        </p:blipFill>
        <p:spPr>
          <a:xfrm>
            <a:off x="5628631" y="1405942"/>
            <a:ext cx="3145033" cy="2776681"/>
          </a:xfrm>
          <a:prstGeom prst="rect">
            <a:avLst/>
          </a:prstGeom>
        </p:spPr>
      </p:pic>
    </p:spTree>
    <p:extLst>
      <p:ext uri="{BB962C8B-B14F-4D97-AF65-F5344CB8AC3E}">
        <p14:creationId xmlns:p14="http://schemas.microsoft.com/office/powerpoint/2010/main" val="52685740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flipV="1">
            <a:off x="0" y="903938"/>
            <a:ext cx="9144000" cy="3600115"/>
          </a:xfrm>
          <a:prstGeom prst="rect">
            <a:avLst/>
          </a:prstGeom>
          <a:gradFill flip="none" rotWithShape="1">
            <a:gsLst>
              <a:gs pos="15000">
                <a:schemeClr val="accent3">
                  <a:lumMod val="75000"/>
                  <a:alpha val="61000"/>
                </a:schemeClr>
              </a:gs>
              <a:gs pos="34000">
                <a:srgbClr val="FFFFFF">
                  <a:alpha val="0"/>
                </a:srgbClr>
              </a:gs>
              <a:gs pos="1000">
                <a:schemeClr val="accent2">
                  <a:lumMod val="20000"/>
                  <a:lumOff val="80000"/>
                </a:schemeClr>
              </a:gs>
            </a:gsLst>
            <a:lin ang="13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Accessories</a:t>
            </a:r>
            <a:endParaRPr lang="en-US" dirty="0"/>
          </a:p>
        </p:txBody>
      </p:sp>
      <p:sp>
        <p:nvSpPr>
          <p:cNvPr id="13" name="Content Placeholder 2"/>
          <p:cNvSpPr>
            <a:spLocks noGrp="1"/>
          </p:cNvSpPr>
          <p:nvPr>
            <p:ph idx="1"/>
          </p:nvPr>
        </p:nvSpPr>
        <p:spPr>
          <a:xfrm>
            <a:off x="439437" y="1206677"/>
            <a:ext cx="7304711" cy="3909076"/>
          </a:xfrm>
        </p:spPr>
        <p:txBody>
          <a:bodyPr>
            <a:normAutofit/>
          </a:bodyPr>
          <a:lstStyle/>
          <a:p>
            <a:pPr marL="0" indent="0">
              <a:buNone/>
            </a:pPr>
            <a:r>
              <a:rPr lang="en-US" sz="2400" b="1" dirty="0" smtClean="0"/>
              <a:t>A modular solution you can tailor to meet your specific room requirements</a:t>
            </a:r>
          </a:p>
          <a:p>
            <a:r>
              <a:rPr lang="en-US" dirty="0" smtClean="0">
                <a:solidFill>
                  <a:srgbClr val="0099D8"/>
                </a:solidFill>
              </a:rPr>
              <a:t>HDMI connector plate </a:t>
            </a:r>
            <a:endParaRPr lang="en-US" dirty="0" smtClean="0"/>
          </a:p>
          <a:p>
            <a:r>
              <a:rPr lang="en-US" dirty="0" err="1" smtClean="0">
                <a:solidFill>
                  <a:srgbClr val="0099D8"/>
                </a:solidFill>
              </a:rPr>
              <a:t>DisplayPort</a:t>
            </a:r>
            <a:r>
              <a:rPr lang="en-US" dirty="0" smtClean="0">
                <a:solidFill>
                  <a:srgbClr val="0099D8"/>
                </a:solidFill>
              </a:rPr>
              <a:t> connector plate </a:t>
            </a:r>
          </a:p>
          <a:p>
            <a:r>
              <a:rPr lang="en-US" dirty="0" smtClean="0">
                <a:solidFill>
                  <a:srgbClr val="0099D8"/>
                </a:solidFill>
              </a:rPr>
              <a:t>Two RJ45 connector plates</a:t>
            </a:r>
            <a:endParaRPr lang="en-US" dirty="0" smtClean="0"/>
          </a:p>
          <a:p>
            <a:r>
              <a:rPr lang="en-US" dirty="0" smtClean="0">
                <a:solidFill>
                  <a:srgbClr val="0099D8"/>
                </a:solidFill>
              </a:rPr>
              <a:t>Two USB connector plates</a:t>
            </a:r>
            <a:endParaRPr lang="en-US" dirty="0" smtClean="0"/>
          </a:p>
          <a:p>
            <a:r>
              <a:rPr lang="en-US" dirty="0" smtClean="0">
                <a:solidFill>
                  <a:srgbClr val="0099D8"/>
                </a:solidFill>
              </a:rPr>
              <a:t>Three RCA connector plates </a:t>
            </a:r>
            <a:endParaRPr lang="en-US" dirty="0" smtClean="0"/>
          </a:p>
          <a:p>
            <a:r>
              <a:rPr lang="en-US" dirty="0" smtClean="0">
                <a:solidFill>
                  <a:srgbClr val="0099D8"/>
                </a:solidFill>
              </a:rPr>
              <a:t>Cable retractor</a:t>
            </a:r>
            <a:endParaRPr lang="en-US" dirty="0" smtClean="0"/>
          </a:p>
          <a:p>
            <a:endParaRPr lang="en-US" dirty="0"/>
          </a:p>
        </p:txBody>
      </p:sp>
    </p:spTree>
    <p:extLst>
      <p:ext uri="{BB962C8B-B14F-4D97-AF65-F5344CB8AC3E}">
        <p14:creationId xmlns:p14="http://schemas.microsoft.com/office/powerpoint/2010/main" val="12831420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flipV="1">
            <a:off x="0" y="903938"/>
            <a:ext cx="9144000" cy="3600115"/>
          </a:xfrm>
          <a:prstGeom prst="rect">
            <a:avLst/>
          </a:prstGeom>
          <a:gradFill flip="none" rotWithShape="1">
            <a:gsLst>
              <a:gs pos="15000">
                <a:schemeClr val="accent3">
                  <a:lumMod val="75000"/>
                  <a:alpha val="61000"/>
                </a:schemeClr>
              </a:gs>
              <a:gs pos="34000">
                <a:srgbClr val="FFFFFF">
                  <a:alpha val="0"/>
                </a:srgbClr>
              </a:gs>
              <a:gs pos="1000">
                <a:schemeClr val="accent2">
                  <a:lumMod val="20000"/>
                  <a:lumOff val="80000"/>
                </a:schemeClr>
              </a:gs>
            </a:gsLst>
            <a:lin ang="13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Accessories</a:t>
            </a:r>
            <a:endParaRPr lang="en-US" dirty="0"/>
          </a:p>
        </p:txBody>
      </p:sp>
      <p:sp>
        <p:nvSpPr>
          <p:cNvPr id="13" name="Content Placeholder 2"/>
          <p:cNvSpPr>
            <a:spLocks noGrp="1"/>
          </p:cNvSpPr>
          <p:nvPr>
            <p:ph idx="1"/>
          </p:nvPr>
        </p:nvSpPr>
        <p:spPr>
          <a:xfrm>
            <a:off x="439437" y="1206677"/>
            <a:ext cx="7304711" cy="3909076"/>
          </a:xfrm>
        </p:spPr>
        <p:txBody>
          <a:bodyPr>
            <a:normAutofit/>
          </a:bodyPr>
          <a:lstStyle/>
          <a:p>
            <a:r>
              <a:rPr lang="en-US" dirty="0" smtClean="0">
                <a:solidFill>
                  <a:srgbClr val="0099D8"/>
                </a:solidFill>
              </a:rPr>
              <a:t>Optional power outlets</a:t>
            </a:r>
            <a:endParaRPr lang="en-US" dirty="0">
              <a:solidFill>
                <a:srgbClr val="0099D8"/>
              </a:solidFill>
            </a:endParaRPr>
          </a:p>
          <a:p>
            <a:pPr lvl="1"/>
            <a:r>
              <a:rPr lang="en-US" dirty="0" smtClean="0">
                <a:solidFill>
                  <a:srgbClr val="000013"/>
                </a:solidFill>
              </a:rPr>
              <a:t>U.S.A. (FTA-PWR-102)</a:t>
            </a:r>
          </a:p>
          <a:p>
            <a:pPr lvl="1"/>
            <a:r>
              <a:rPr lang="en-US" dirty="0" smtClean="0">
                <a:solidFill>
                  <a:srgbClr val="000013"/>
                </a:solidFill>
              </a:rPr>
              <a:t>Universal (FTA-PWR-261) </a:t>
            </a:r>
          </a:p>
          <a:p>
            <a:pPr lvl="1"/>
            <a:r>
              <a:rPr lang="en-US" dirty="0" smtClean="0">
                <a:solidFill>
                  <a:srgbClr val="000013"/>
                </a:solidFill>
              </a:rPr>
              <a:t>UK (FTA-PWR-211)</a:t>
            </a:r>
          </a:p>
          <a:p>
            <a:pPr lvl="1"/>
            <a:r>
              <a:rPr lang="en-US" dirty="0" smtClean="0">
                <a:solidFill>
                  <a:srgbClr val="000013"/>
                </a:solidFill>
              </a:rPr>
              <a:t>Europe (FTA-PWR-221)</a:t>
            </a:r>
          </a:p>
          <a:p>
            <a:pPr lvl="1"/>
            <a:r>
              <a:rPr lang="en-US" dirty="0" smtClean="0">
                <a:solidFill>
                  <a:srgbClr val="000013"/>
                </a:solidFill>
              </a:rPr>
              <a:t>France (FTA-PWR-231)</a:t>
            </a:r>
          </a:p>
          <a:p>
            <a:pPr lvl="1"/>
            <a:r>
              <a:rPr lang="en-US" dirty="0" smtClean="0">
                <a:solidFill>
                  <a:srgbClr val="000013"/>
                </a:solidFill>
              </a:rPr>
              <a:t>Italy (FTA-PWR-241)</a:t>
            </a:r>
          </a:p>
          <a:p>
            <a:pPr lvl="1"/>
            <a:r>
              <a:rPr lang="en-US" dirty="0" smtClean="0">
                <a:solidFill>
                  <a:srgbClr val="000013"/>
                </a:solidFill>
              </a:rPr>
              <a:t>Australia/China (FTA-PWR-251)</a:t>
            </a:r>
            <a:endParaRPr lang="en-US" dirty="0">
              <a:solidFill>
                <a:srgbClr val="000013"/>
              </a:solidFill>
            </a:endParaRPr>
          </a:p>
        </p:txBody>
      </p:sp>
    </p:spTree>
    <p:extLst>
      <p:ext uri="{BB962C8B-B14F-4D97-AF65-F5344CB8AC3E}">
        <p14:creationId xmlns:p14="http://schemas.microsoft.com/office/powerpoint/2010/main" val="12831420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722313" y="3780118"/>
            <a:ext cx="7964487" cy="1125140"/>
          </a:xfrm>
        </p:spPr>
        <p:txBody>
          <a:bodyPr>
            <a:normAutofit/>
          </a:bodyPr>
          <a:lstStyle/>
          <a:p>
            <a:r>
              <a:rPr lang="en-US" dirty="0" smtClean="0"/>
              <a:t>crestron.com/</a:t>
            </a:r>
            <a:r>
              <a:rPr lang="en-US" dirty="0" err="1" smtClean="0"/>
              <a:t>fliptops</a:t>
            </a:r>
            <a:r>
              <a:rPr lang="en-US" dirty="0" smtClean="0"/>
              <a:t/>
            </a:r>
            <a:br>
              <a:rPr lang="en-US" dirty="0" smtClean="0"/>
            </a:br>
            <a:endParaRPr lang="en-US" dirty="0"/>
          </a:p>
        </p:txBody>
      </p:sp>
      <p:sp>
        <p:nvSpPr>
          <p:cNvPr id="6" name="Text Placeholder 3"/>
          <p:cNvSpPr txBox="1">
            <a:spLocks/>
          </p:cNvSpPr>
          <p:nvPr/>
        </p:nvSpPr>
        <p:spPr>
          <a:xfrm>
            <a:off x="727235" y="4521451"/>
            <a:ext cx="4923201" cy="477169"/>
          </a:xfrm>
          <a:prstGeom prst="rect">
            <a:avLst/>
          </a:prstGeom>
        </p:spPr>
        <p:txBody>
          <a:bodyPr vert="horz" lIns="91440" tIns="45720" rIns="91440" bIns="45720" rtlCol="0" anchor="t">
            <a:normAutofit lnSpcReduction="10000"/>
          </a:bodyPr>
          <a:lstStyle>
            <a:lvl1pPr marL="0" indent="0" algn="l" defTabSz="457200" rtl="0" eaLnBrk="1" latinLnBrk="0" hangingPunct="1">
              <a:spcBef>
                <a:spcPct val="20000"/>
              </a:spcBef>
              <a:buClr>
                <a:schemeClr val="accent1"/>
              </a:buClr>
              <a:buFont typeface="Lucida Grande"/>
              <a:buNone/>
              <a:defRPr sz="2000" kern="1200">
                <a:solidFill>
                  <a:schemeClr val="tx1">
                    <a:tint val="75000"/>
                  </a:schemeClr>
                </a:solidFill>
                <a:latin typeface="+mn-lt"/>
                <a:ea typeface="+mn-ea"/>
                <a:cs typeface="+mn-cs"/>
              </a:defRPr>
            </a:lvl1pPr>
            <a:lvl2pPr marL="457200" indent="0" algn="l" defTabSz="457200" rtl="0" eaLnBrk="1" latinLnBrk="0" hangingPunct="1">
              <a:spcBef>
                <a:spcPct val="20000"/>
              </a:spcBef>
              <a:buClr>
                <a:schemeClr val="accent1"/>
              </a:buClr>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Clr>
                <a:schemeClr val="accent1"/>
              </a:buClr>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Clr>
                <a:schemeClr val="accent1"/>
              </a:buClr>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Clr>
                <a:schemeClr val="accent1"/>
              </a:buClr>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r>
              <a:rPr lang="en-US" sz="700" dirty="0"/>
              <a:t>All brand names, product names and trademarks are the property of their respective owners. Certain trademarks, registered trademarks, and trade names may be used to refer to either the entities claiming the marks and names or their products. Crestron disclaims any proprietary interest in the marks and names of others. Crestron is not responsible for errors in typography or photography. Specifications are subject to change without notice. </a:t>
            </a:r>
            <a:r>
              <a:rPr lang="en-US" sz="700"/>
              <a:t>© </a:t>
            </a:r>
            <a:r>
              <a:rPr lang="en-US" sz="700" smtClean="0"/>
              <a:t>2014 </a:t>
            </a:r>
            <a:r>
              <a:rPr lang="en-US" sz="700" dirty="0"/>
              <a:t>Crestron Electronics, Inc.</a:t>
            </a:r>
          </a:p>
        </p:txBody>
      </p:sp>
      <p:sp>
        <p:nvSpPr>
          <p:cNvPr id="7" name="Title 5"/>
          <p:cNvSpPr>
            <a:spLocks noGrp="1"/>
          </p:cNvSpPr>
          <p:nvPr>
            <p:ph type="title"/>
          </p:nvPr>
        </p:nvSpPr>
        <p:spPr>
          <a:xfrm>
            <a:off x="705061" y="3674366"/>
            <a:ext cx="7772400" cy="707830"/>
          </a:xfrm>
        </p:spPr>
        <p:txBody>
          <a:bodyPr/>
          <a:lstStyle/>
          <a:p>
            <a:r>
              <a:rPr lang="en-US" dirty="0" smtClean="0"/>
              <a:t>Crestron </a:t>
            </a:r>
            <a:r>
              <a:rPr lang="en-US" dirty="0" err="1" smtClean="0"/>
              <a:t>FlipTops</a:t>
            </a:r>
            <a:r>
              <a:rPr lang="en-US" sz="2800" baseline="30000" dirty="0" smtClean="0"/>
              <a:t>™</a:t>
            </a:r>
            <a:endParaRPr lang="en-US" sz="2800" baseline="30000" dirty="0">
              <a:latin typeface="Calibri"/>
              <a:cs typeface="Calibri"/>
            </a:endParaRPr>
          </a:p>
        </p:txBody>
      </p:sp>
    </p:spTree>
    <p:extLst>
      <p:ext uri="{BB962C8B-B14F-4D97-AF65-F5344CB8AC3E}">
        <p14:creationId xmlns:p14="http://schemas.microsoft.com/office/powerpoint/2010/main" val="129670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9" y="0"/>
            <a:ext cx="9144000" cy="903941"/>
          </a:xfrm>
        </p:spPr>
        <p:txBody>
          <a:bodyPr/>
          <a:lstStyle/>
          <a:p>
            <a:r>
              <a:rPr lang="en-US" dirty="0"/>
              <a:t>Crestron </a:t>
            </a:r>
            <a:r>
              <a:rPr lang="en-US" dirty="0" smtClean="0"/>
              <a:t>FlipTops</a:t>
            </a:r>
            <a:endParaRPr lang="en-US" sz="1800" dirty="0"/>
          </a:p>
        </p:txBody>
      </p:sp>
      <p:sp>
        <p:nvSpPr>
          <p:cNvPr id="3" name="Content Placeholder 2"/>
          <p:cNvSpPr>
            <a:spLocks noGrp="1"/>
          </p:cNvSpPr>
          <p:nvPr>
            <p:ph idx="1"/>
          </p:nvPr>
        </p:nvSpPr>
        <p:spPr>
          <a:xfrm>
            <a:off x="457201" y="1200151"/>
            <a:ext cx="5128888" cy="3544377"/>
          </a:xfrm>
        </p:spPr>
        <p:txBody>
          <a:bodyPr>
            <a:normAutofit fontScale="92500"/>
          </a:bodyPr>
          <a:lstStyle/>
          <a:p>
            <a:pPr marL="0" indent="0">
              <a:buNone/>
            </a:pPr>
            <a:r>
              <a:rPr lang="en-US" sz="2400" b="1" dirty="0" smtClean="0"/>
              <a:t>Redefine </a:t>
            </a:r>
            <a:r>
              <a:rPr lang="en-US" sz="2400" b="1" dirty="0"/>
              <a:t>tabletop </a:t>
            </a:r>
            <a:r>
              <a:rPr lang="en-US" sz="2400" b="1" dirty="0" smtClean="0"/>
              <a:t>cable management and </a:t>
            </a:r>
            <a:r>
              <a:rPr lang="en-US" sz="2400" b="1" dirty="0"/>
              <a:t>control </a:t>
            </a:r>
            <a:r>
              <a:rPr lang="en-US" sz="2400" b="1" dirty="0" smtClean="0"/>
              <a:t>for the modern conference room</a:t>
            </a:r>
          </a:p>
          <a:p>
            <a:pPr marL="341313" indent="-341313"/>
            <a:r>
              <a:rPr lang="en-US" sz="2100" dirty="0" smtClean="0"/>
              <a:t>All</a:t>
            </a:r>
            <a:r>
              <a:rPr lang="en-US" sz="2100" dirty="0"/>
              <a:t>-new family </a:t>
            </a:r>
            <a:r>
              <a:rPr lang="en-US" sz="2100" dirty="0" smtClean="0"/>
              <a:t>of configurable FlipTops</a:t>
            </a:r>
            <a:endParaRPr lang="en-US" sz="2100" dirty="0"/>
          </a:p>
          <a:p>
            <a:pPr marL="341313" indent="-341313"/>
            <a:r>
              <a:rPr lang="en-US" sz="2100" dirty="0"/>
              <a:t>Stylish hidden solution for accessing cables</a:t>
            </a:r>
            <a:r>
              <a:rPr lang="en-US" sz="2100" dirty="0" smtClean="0"/>
              <a:t>, connectors</a:t>
            </a:r>
            <a:r>
              <a:rPr lang="en-US" sz="2100" dirty="0"/>
              <a:t>, power outlets, and room </a:t>
            </a:r>
            <a:r>
              <a:rPr lang="en-US" sz="2100" dirty="0" smtClean="0"/>
              <a:t>control</a:t>
            </a:r>
          </a:p>
          <a:p>
            <a:pPr marL="344488" indent="-344488"/>
            <a:r>
              <a:rPr lang="en-US" sz="2100" dirty="0" smtClean="0"/>
              <a:t>Easily configurable — the most versatile and complete tabletop conference room solution in its category</a:t>
            </a:r>
          </a:p>
          <a:p>
            <a:pPr marL="344488" indent="-344488"/>
            <a:r>
              <a:rPr lang="en-US" sz="2100" dirty="0" smtClean="0"/>
              <a:t>Advanced cable management for top-closed operation</a:t>
            </a:r>
          </a:p>
          <a:p>
            <a:pPr marL="341313" indent="-341313"/>
            <a:endParaRPr lang="en-US" sz="2100" dirty="0"/>
          </a:p>
          <a:p>
            <a:endParaRPr lang="en-US" dirty="0"/>
          </a:p>
          <a:p>
            <a:endParaRPr lang="en-US" dirty="0"/>
          </a:p>
        </p:txBody>
      </p:sp>
      <p:pic>
        <p:nvPicPr>
          <p:cNvPr id="6" name="Picture 5" descr="FT-TS600_ANGLE_SCREEN_OPEN_AV_REV.jpg"/>
          <p:cNvPicPr>
            <a:picLocks noChangeAspect="1"/>
          </p:cNvPicPr>
          <p:nvPr/>
        </p:nvPicPr>
        <p:blipFill rotWithShape="1">
          <a:blip r:embed="rId2">
            <a:extLst>
              <a:ext uri="{28A0092B-C50C-407E-A947-70E740481C1C}">
                <a14:useLocalDpi xmlns:a14="http://schemas.microsoft.com/office/drawing/2010/main" val="0"/>
              </a:ext>
            </a:extLst>
          </a:blip>
          <a:srcRect l="21154" t="3335" r="20959" b="19685"/>
          <a:stretch/>
        </p:blipFill>
        <p:spPr>
          <a:xfrm>
            <a:off x="5586089" y="1397060"/>
            <a:ext cx="3176033" cy="2815436"/>
          </a:xfrm>
          <a:prstGeom prst="rect">
            <a:avLst/>
          </a:prstGeom>
        </p:spPr>
      </p:pic>
    </p:spTree>
    <p:extLst>
      <p:ext uri="{BB962C8B-B14F-4D97-AF65-F5344CB8AC3E}">
        <p14:creationId xmlns:p14="http://schemas.microsoft.com/office/powerpoint/2010/main" val="321073910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 </a:t>
            </a:r>
            <a:endParaRPr lang="en-US" dirty="0"/>
          </a:p>
        </p:txBody>
      </p:sp>
      <p:sp>
        <p:nvSpPr>
          <p:cNvPr id="3" name="Content Placeholder 2"/>
          <p:cNvSpPr>
            <a:spLocks noGrp="1"/>
          </p:cNvSpPr>
          <p:nvPr>
            <p:ph idx="1"/>
          </p:nvPr>
        </p:nvSpPr>
        <p:spPr>
          <a:xfrm>
            <a:off x="457200" y="1200151"/>
            <a:ext cx="5033108" cy="3394472"/>
          </a:xfrm>
        </p:spPr>
        <p:txBody>
          <a:bodyPr>
            <a:normAutofit/>
          </a:bodyPr>
          <a:lstStyle/>
          <a:p>
            <a:r>
              <a:rPr lang="en-US" dirty="0" smtClean="0"/>
              <a:t>FT-600</a:t>
            </a:r>
          </a:p>
          <a:p>
            <a:pPr lvl="1"/>
            <a:r>
              <a:rPr lang="en-US" dirty="0" smtClean="0"/>
              <a:t>Basic </a:t>
            </a:r>
            <a:r>
              <a:rPr lang="en-US" dirty="0" err="1" smtClean="0"/>
              <a:t>FlipTop</a:t>
            </a:r>
            <a:r>
              <a:rPr lang="en-US" dirty="0"/>
              <a:t> </a:t>
            </a:r>
            <a:endParaRPr lang="en-US" dirty="0" smtClean="0"/>
          </a:p>
          <a:p>
            <a:r>
              <a:rPr lang="en-US" dirty="0" smtClean="0"/>
              <a:t>FT-TS600</a:t>
            </a:r>
          </a:p>
          <a:p>
            <a:pPr lvl="1"/>
            <a:r>
              <a:rPr lang="en-US" dirty="0" err="1" smtClean="0"/>
              <a:t>FlipTop</a:t>
            </a:r>
            <a:r>
              <a:rPr lang="en-US" dirty="0" smtClean="0"/>
              <a:t> touch screen</a:t>
            </a:r>
          </a:p>
          <a:p>
            <a:r>
              <a:rPr lang="en-US" dirty="0" smtClean="0"/>
              <a:t>FT-TSC600</a:t>
            </a:r>
          </a:p>
          <a:p>
            <a:pPr lvl="1"/>
            <a:r>
              <a:rPr lang="en-US" dirty="0" smtClean="0"/>
              <a:t>NEW! </a:t>
            </a:r>
            <a:r>
              <a:rPr lang="en-US" dirty="0" err="1" smtClean="0"/>
              <a:t>FlipTop</a:t>
            </a:r>
            <a:r>
              <a:rPr lang="en-US" dirty="0" smtClean="0"/>
              <a:t> touch screen control system</a:t>
            </a:r>
          </a:p>
        </p:txBody>
      </p:sp>
    </p:spTree>
    <p:extLst>
      <p:ext uri="{BB962C8B-B14F-4D97-AF65-F5344CB8AC3E}">
        <p14:creationId xmlns:p14="http://schemas.microsoft.com/office/powerpoint/2010/main" val="7395980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New FT-TSC600</a:t>
            </a:r>
            <a:endParaRPr lang="en-US" dirty="0"/>
          </a:p>
        </p:txBody>
      </p:sp>
      <p:sp>
        <p:nvSpPr>
          <p:cNvPr id="3" name="Content Placeholder 2"/>
          <p:cNvSpPr>
            <a:spLocks noGrp="1"/>
          </p:cNvSpPr>
          <p:nvPr>
            <p:ph idx="1"/>
          </p:nvPr>
        </p:nvSpPr>
        <p:spPr>
          <a:xfrm>
            <a:off x="457200" y="1200151"/>
            <a:ext cx="4530436" cy="3394472"/>
          </a:xfrm>
        </p:spPr>
        <p:txBody>
          <a:bodyPr/>
          <a:lstStyle/>
          <a:p>
            <a:r>
              <a:rPr lang="en-US" dirty="0" smtClean="0"/>
              <a:t>Built-in 3-Series control processor</a:t>
            </a:r>
          </a:p>
          <a:p>
            <a:r>
              <a:rPr lang="en-US" dirty="0" smtClean="0"/>
              <a:t>Total control for an entire room from built-in 5-inch TSW touch screen</a:t>
            </a:r>
          </a:p>
          <a:p>
            <a:r>
              <a:rPr lang="en-US" dirty="0" smtClean="0"/>
              <a:t>Fully-customizable user interface</a:t>
            </a:r>
          </a:p>
          <a:p>
            <a:pPr lvl="1"/>
            <a:r>
              <a:rPr lang="en-US" dirty="0" smtClean="0">
                <a:solidFill>
                  <a:srgbClr val="000013"/>
                </a:solidFill>
              </a:rPr>
              <a:t>Select presentation sources, adjust audio levels, dim the lights, lower shades, and more</a:t>
            </a:r>
          </a:p>
          <a:p>
            <a:r>
              <a:rPr lang="en-US" dirty="0" smtClean="0"/>
              <a:t>No need for separate equipment rack</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636" y="1046267"/>
            <a:ext cx="4000200" cy="3977998"/>
          </a:xfrm>
          <a:prstGeom prst="rect">
            <a:avLst/>
          </a:prstGeom>
        </p:spPr>
      </p:pic>
    </p:spTree>
    <p:extLst>
      <p:ext uri="{BB962C8B-B14F-4D97-AF65-F5344CB8AC3E}">
        <p14:creationId xmlns:p14="http://schemas.microsoft.com/office/powerpoint/2010/main" val="1333123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 Retractors</a:t>
            </a:r>
            <a:endParaRPr lang="en-US" dirty="0"/>
          </a:p>
        </p:txBody>
      </p:sp>
      <p:sp>
        <p:nvSpPr>
          <p:cNvPr id="4" name="Content Placeholder 2"/>
          <p:cNvSpPr txBox="1">
            <a:spLocks/>
          </p:cNvSpPr>
          <p:nvPr/>
        </p:nvSpPr>
        <p:spPr>
          <a:xfrm>
            <a:off x="457200" y="1200150"/>
            <a:ext cx="6523190" cy="38356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1"/>
              </a:buClr>
              <a:buFont typeface="Lucida Grande"/>
              <a:buChar char="+"/>
              <a:defRPr sz="2000" kern="1200">
                <a:solidFill>
                  <a:srgbClr val="000013"/>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1800" kern="1200">
                <a:solidFill>
                  <a:srgbClr val="635F6D"/>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1600" kern="1200">
                <a:solidFill>
                  <a:srgbClr val="635F6D"/>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400" kern="1200">
                <a:solidFill>
                  <a:srgbClr val="635F6D"/>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200" kern="1200">
                <a:solidFill>
                  <a:srgbClr val="635F6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A more </a:t>
            </a:r>
            <a:r>
              <a:rPr lang="en-US" sz="2400" b="1" dirty="0"/>
              <a:t>refined cable </a:t>
            </a:r>
            <a:r>
              <a:rPr lang="en-US" sz="2400" b="1" dirty="0" smtClean="0"/>
              <a:t>management </a:t>
            </a:r>
            <a:r>
              <a:rPr lang="en-US" sz="2400" b="1" dirty="0"/>
              <a:t>solution </a:t>
            </a:r>
          </a:p>
          <a:p>
            <a:r>
              <a:rPr lang="en-US" dirty="0" smtClean="0"/>
              <a:t>Accommodates up </a:t>
            </a:r>
            <a:r>
              <a:rPr lang="en-US" dirty="0"/>
              <a:t>to six CBLR Cable Retractors </a:t>
            </a:r>
          </a:p>
          <a:p>
            <a:r>
              <a:rPr lang="en-US" dirty="0"/>
              <a:t>Available with </a:t>
            </a:r>
            <a:r>
              <a:rPr lang="en-US" dirty="0" smtClean="0"/>
              <a:t>HDMI®, </a:t>
            </a:r>
            <a:r>
              <a:rPr lang="en-US" dirty="0"/>
              <a:t>VGA, audio, USB, </a:t>
            </a:r>
            <a:r>
              <a:rPr lang="en-US" dirty="0" smtClean="0"/>
              <a:t/>
            </a:r>
            <a:br>
              <a:rPr lang="en-US" dirty="0" smtClean="0"/>
            </a:br>
            <a:r>
              <a:rPr lang="en-US" dirty="0" smtClean="0"/>
              <a:t>and network cables</a:t>
            </a:r>
            <a:endParaRPr lang="en-US" dirty="0"/>
          </a:p>
          <a:p>
            <a:r>
              <a:rPr lang="en-US" dirty="0"/>
              <a:t>Adjustable retraction speeds and </a:t>
            </a:r>
            <a:r>
              <a:rPr lang="en-US" dirty="0" smtClean="0"/>
              <a:t/>
            </a:r>
            <a:br>
              <a:rPr lang="en-US" dirty="0" smtClean="0"/>
            </a:br>
            <a:r>
              <a:rPr lang="en-US" dirty="0" smtClean="0"/>
              <a:t>ergonomic easy</a:t>
            </a:r>
            <a:r>
              <a:rPr lang="en-US" dirty="0"/>
              <a:t>-release lever </a:t>
            </a:r>
          </a:p>
          <a:p>
            <a:pPr marL="0" indent="0">
              <a:buNone/>
            </a:pPr>
            <a:endParaRPr lang="en-US" sz="2600" dirty="0" smtClean="0"/>
          </a:p>
          <a:p>
            <a:endParaRPr lang="en-US" sz="2600" dirty="0"/>
          </a:p>
        </p:txBody>
      </p:sp>
      <p:pic>
        <p:nvPicPr>
          <p:cNvPr id="3" name="Picture 2" descr="CBLR2_FT-TS600-BALUM_Vertic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6935" y="903941"/>
            <a:ext cx="1708353" cy="3657600"/>
          </a:xfrm>
          <a:prstGeom prst="rect">
            <a:avLst/>
          </a:prstGeom>
        </p:spPr>
      </p:pic>
    </p:spTree>
    <p:extLst>
      <p:ext uri="{BB962C8B-B14F-4D97-AF65-F5344CB8AC3E}">
        <p14:creationId xmlns:p14="http://schemas.microsoft.com/office/powerpoint/2010/main" val="322360383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 Retractors</a:t>
            </a:r>
            <a:endParaRPr lang="en-US" dirty="0"/>
          </a:p>
        </p:txBody>
      </p:sp>
      <p:sp>
        <p:nvSpPr>
          <p:cNvPr id="8" name="Content Placeholder 2"/>
          <p:cNvSpPr txBox="1">
            <a:spLocks/>
          </p:cNvSpPr>
          <p:nvPr/>
        </p:nvSpPr>
        <p:spPr>
          <a:xfrm>
            <a:off x="457200" y="1200151"/>
            <a:ext cx="5928170" cy="36580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1"/>
              </a:buClr>
              <a:buFont typeface="Lucida Grande"/>
              <a:buChar char="+"/>
              <a:defRPr sz="2000" kern="1200">
                <a:solidFill>
                  <a:srgbClr val="000013"/>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1800" kern="1200">
                <a:solidFill>
                  <a:srgbClr val="635F6D"/>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1600" kern="1200">
                <a:solidFill>
                  <a:srgbClr val="635F6D"/>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400" kern="1200">
                <a:solidFill>
                  <a:srgbClr val="635F6D"/>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200" kern="1200">
                <a:solidFill>
                  <a:srgbClr val="635F6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t>A more refined cable management solution </a:t>
            </a:r>
          </a:p>
          <a:p>
            <a:r>
              <a:rPr lang="en-US" dirty="0" smtClean="0"/>
              <a:t>Cables </a:t>
            </a:r>
            <a:r>
              <a:rPr lang="en-US" dirty="0"/>
              <a:t>automatically lock in place </a:t>
            </a:r>
            <a:r>
              <a:rPr lang="en-US" dirty="0" smtClean="0"/>
              <a:t>at </a:t>
            </a:r>
            <a:br>
              <a:rPr lang="en-US" dirty="0" smtClean="0"/>
            </a:br>
            <a:r>
              <a:rPr lang="en-US" dirty="0" smtClean="0"/>
              <a:t>the desired </a:t>
            </a:r>
            <a:r>
              <a:rPr lang="en-US" dirty="0"/>
              <a:t>length and retract smoothly</a:t>
            </a:r>
          </a:p>
          <a:p>
            <a:r>
              <a:rPr lang="en-US" dirty="0" smtClean="0"/>
              <a:t>Cables are neatly hidden </a:t>
            </a:r>
            <a:r>
              <a:rPr lang="en-US" dirty="0"/>
              <a:t>away for </a:t>
            </a:r>
            <a:r>
              <a:rPr lang="en-US" dirty="0" smtClean="0"/>
              <a:t/>
            </a:r>
            <a:br>
              <a:rPr lang="en-US" dirty="0" smtClean="0"/>
            </a:br>
            <a:r>
              <a:rPr lang="en-US" dirty="0" smtClean="0"/>
              <a:t>the </a:t>
            </a:r>
            <a:r>
              <a:rPr lang="en-US" dirty="0"/>
              <a:t>next presenter</a:t>
            </a:r>
          </a:p>
          <a:p>
            <a:r>
              <a:rPr lang="en-US" dirty="0"/>
              <a:t>Horizontal and </a:t>
            </a:r>
            <a:r>
              <a:rPr lang="en-US" dirty="0" smtClean="0"/>
              <a:t>vertical </a:t>
            </a:r>
            <a:r>
              <a:rPr lang="en-US" smtClean="0"/>
              <a:t/>
            </a:r>
            <a:br>
              <a:rPr lang="en-US" smtClean="0"/>
            </a:br>
            <a:r>
              <a:rPr lang="en-US" smtClean="0"/>
              <a:t>mounting options</a:t>
            </a:r>
            <a:endParaRPr lang="en-US" dirty="0"/>
          </a:p>
          <a:p>
            <a:endParaRPr lang="en-US" sz="2600" dirty="0" smtClean="0"/>
          </a:p>
          <a:p>
            <a:endParaRPr lang="en-US" sz="2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33981" y="2221016"/>
            <a:ext cx="3645795" cy="1196684"/>
          </a:xfrm>
          <a:prstGeom prst="rect">
            <a:avLst/>
          </a:prstGeom>
        </p:spPr>
      </p:pic>
      <p:pic>
        <p:nvPicPr>
          <p:cNvPr id="3" name="Picture 2" descr="CBLR_Fro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9066" y="2442310"/>
            <a:ext cx="5479552" cy="2112025"/>
          </a:xfrm>
          <a:prstGeom prst="rect">
            <a:avLst/>
          </a:prstGeom>
        </p:spPr>
      </p:pic>
    </p:spTree>
    <p:extLst>
      <p:ext uri="{BB962C8B-B14F-4D97-AF65-F5344CB8AC3E}">
        <p14:creationId xmlns:p14="http://schemas.microsoft.com/office/powerpoint/2010/main" val="190899861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Your </a:t>
            </a:r>
            <a:r>
              <a:rPr lang="en-US" dirty="0" smtClean="0"/>
              <a:t>Room</a:t>
            </a:r>
            <a:r>
              <a:rPr lang="en-US" dirty="0"/>
              <a:t>, </a:t>
            </a:r>
            <a:r>
              <a:rPr lang="en-US" dirty="0" smtClean="0"/>
              <a:t>Your Choice</a:t>
            </a:r>
            <a:endParaRPr lang="en-US" dirty="0"/>
          </a:p>
        </p:txBody>
      </p:sp>
      <p:sp>
        <p:nvSpPr>
          <p:cNvPr id="7" name="Content Placeholder 2"/>
          <p:cNvSpPr>
            <a:spLocks noGrp="1"/>
          </p:cNvSpPr>
          <p:nvPr>
            <p:ph idx="1"/>
          </p:nvPr>
        </p:nvSpPr>
        <p:spPr>
          <a:xfrm>
            <a:off x="457200" y="1200151"/>
            <a:ext cx="6735617" cy="3943349"/>
          </a:xfrm>
        </p:spPr>
        <p:txBody>
          <a:bodyPr>
            <a:normAutofit/>
          </a:bodyPr>
          <a:lstStyle/>
          <a:p>
            <a:pPr marL="341313" indent="-341313"/>
            <a:r>
              <a:rPr lang="en-US" dirty="0" smtClean="0"/>
              <a:t>A variety of connector plates and </a:t>
            </a:r>
            <a:br>
              <a:rPr lang="en-US" dirty="0" smtClean="0"/>
            </a:br>
            <a:r>
              <a:rPr lang="en-US" dirty="0" smtClean="0"/>
              <a:t>cable pass-thru plates accommodate </a:t>
            </a:r>
            <a:br>
              <a:rPr lang="en-US" dirty="0" smtClean="0"/>
            </a:br>
            <a:r>
              <a:rPr lang="en-US" dirty="0" smtClean="0"/>
              <a:t>today’s popular AV and communication </a:t>
            </a:r>
            <a:br>
              <a:rPr lang="en-US" dirty="0" smtClean="0"/>
            </a:br>
            <a:r>
              <a:rPr lang="en-US" dirty="0" smtClean="0"/>
              <a:t>connectors</a:t>
            </a:r>
          </a:p>
          <a:p>
            <a:pPr marL="341313" indent="-341313"/>
            <a:r>
              <a:rPr lang="en-US" dirty="0" smtClean="0"/>
              <a:t>Supports HDMI, Ethernet, </a:t>
            </a:r>
            <a:r>
              <a:rPr lang="en-US" dirty="0" err="1" smtClean="0"/>
              <a:t>DisplayPort</a:t>
            </a:r>
            <a:r>
              <a:rPr lang="en-US" dirty="0" smtClean="0"/>
              <a:t>, </a:t>
            </a:r>
            <a:br>
              <a:rPr lang="en-US" dirty="0" smtClean="0"/>
            </a:br>
            <a:r>
              <a:rPr lang="en-US" dirty="0" smtClean="0"/>
              <a:t>USB, and analog audio and video</a:t>
            </a:r>
            <a:endParaRPr lang="en-US" dirty="0"/>
          </a:p>
          <a:p>
            <a:endParaRPr lang="en-US" dirty="0"/>
          </a:p>
        </p:txBody>
      </p:sp>
      <p:pic>
        <p:nvPicPr>
          <p:cNvPr id="8" name="Picture 7" descr="FT-600-B_TOP_BASIC_OPEN_Rev.jpg"/>
          <p:cNvPicPr>
            <a:picLocks noChangeAspect="1"/>
          </p:cNvPicPr>
          <p:nvPr/>
        </p:nvPicPr>
        <p:blipFill rotWithShape="1">
          <a:blip r:embed="rId2">
            <a:alphaModFix/>
            <a:extLst>
              <a:ext uri="{28A0092B-C50C-407E-A947-70E740481C1C}">
                <a14:useLocalDpi xmlns:a14="http://schemas.microsoft.com/office/drawing/2010/main" val="0"/>
              </a:ext>
            </a:extLst>
          </a:blip>
          <a:srcRect l="22023" t="12179" r="24475" b="16743"/>
          <a:stretch/>
        </p:blipFill>
        <p:spPr>
          <a:xfrm>
            <a:off x="5617281" y="1405942"/>
            <a:ext cx="3156386" cy="2795010"/>
          </a:xfrm>
          <a:prstGeom prst="rect">
            <a:avLst/>
          </a:prstGeom>
        </p:spPr>
      </p:pic>
    </p:spTree>
    <p:extLst>
      <p:ext uri="{BB962C8B-B14F-4D97-AF65-F5344CB8AC3E}">
        <p14:creationId xmlns:p14="http://schemas.microsoft.com/office/powerpoint/2010/main" val="140629922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Your </a:t>
            </a:r>
            <a:r>
              <a:rPr lang="en-US" dirty="0" smtClean="0"/>
              <a:t>Room</a:t>
            </a:r>
            <a:r>
              <a:rPr lang="en-US" dirty="0"/>
              <a:t>, </a:t>
            </a:r>
            <a:r>
              <a:rPr lang="en-US" dirty="0" smtClean="0"/>
              <a:t>Your Choice</a:t>
            </a:r>
            <a:endParaRPr lang="en-US" dirty="0"/>
          </a:p>
        </p:txBody>
      </p:sp>
      <p:sp>
        <p:nvSpPr>
          <p:cNvPr id="7" name="Content Placeholder 2"/>
          <p:cNvSpPr>
            <a:spLocks noGrp="1"/>
          </p:cNvSpPr>
          <p:nvPr>
            <p:ph idx="1"/>
          </p:nvPr>
        </p:nvSpPr>
        <p:spPr>
          <a:xfrm>
            <a:off x="457201" y="1200151"/>
            <a:ext cx="3965672" cy="3943349"/>
          </a:xfrm>
        </p:spPr>
        <p:txBody>
          <a:bodyPr>
            <a:normAutofit/>
          </a:bodyPr>
          <a:lstStyle/>
          <a:p>
            <a:pPr marL="341313" indent="-341313"/>
            <a:r>
              <a:rPr lang="en-US" dirty="0" smtClean="0"/>
              <a:t>Optional AC </a:t>
            </a:r>
            <a:r>
              <a:rPr lang="en-US" dirty="0"/>
              <a:t>power outlet </a:t>
            </a:r>
            <a:r>
              <a:rPr lang="en-US" dirty="0" smtClean="0"/>
              <a:t>plates for charging laptops </a:t>
            </a:r>
            <a:r>
              <a:rPr lang="en-US" dirty="0"/>
              <a:t>and personal </a:t>
            </a:r>
            <a:r>
              <a:rPr lang="en-US" dirty="0" smtClean="0"/>
              <a:t>devices</a:t>
            </a:r>
          </a:p>
          <a:p>
            <a:pPr marL="341313" indent="-341313"/>
            <a:r>
              <a:rPr lang="en-US" dirty="0" smtClean="0">
                <a:solidFill>
                  <a:schemeClr val="tx1"/>
                </a:solidFill>
              </a:rPr>
              <a:t>Also, now available with power outlets for global applications</a:t>
            </a:r>
          </a:p>
          <a:p>
            <a:pPr marL="341313" indent="-341313"/>
            <a:r>
              <a:rPr lang="en-US" dirty="0" smtClean="0"/>
              <a:t>Easy </a:t>
            </a:r>
            <a:r>
              <a:rPr lang="en-US" dirty="0"/>
              <a:t>configuration </a:t>
            </a:r>
            <a:r>
              <a:rPr lang="en-US" dirty="0" smtClean="0"/>
              <a:t>of your </a:t>
            </a:r>
            <a:r>
              <a:rPr lang="en-US" dirty="0" err="1" smtClean="0"/>
              <a:t>FlipTop</a:t>
            </a:r>
            <a:r>
              <a:rPr lang="en-US" dirty="0" smtClean="0"/>
              <a:t> in </a:t>
            </a:r>
            <a:r>
              <a:rPr lang="en-US" dirty="0"/>
              <a:t>just </a:t>
            </a:r>
            <a:r>
              <a:rPr lang="en-US" dirty="0" smtClean="0"/>
              <a:t>minutes </a:t>
            </a:r>
            <a:r>
              <a:rPr lang="en-US" dirty="0"/>
              <a:t>using </a:t>
            </a:r>
            <a:br>
              <a:rPr lang="en-US" dirty="0"/>
            </a:br>
            <a:r>
              <a:rPr lang="en-US" dirty="0" smtClean="0"/>
              <a:t>our online tool</a:t>
            </a:r>
            <a:endParaRPr lang="en-US" dirty="0"/>
          </a:p>
          <a:p>
            <a:endParaRPr lang="en-US" dirty="0"/>
          </a:p>
        </p:txBody>
      </p:sp>
      <p:pic>
        <p:nvPicPr>
          <p:cNvPr id="2" name="Picture 1" descr="FT-TS600-B_RCA-INTL_261_Universal_NewRetract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5743" y="1208456"/>
            <a:ext cx="3537858" cy="2971800"/>
          </a:xfrm>
          <a:prstGeom prst="rect">
            <a:avLst/>
          </a:prstGeom>
        </p:spPr>
      </p:pic>
      <p:pic>
        <p:nvPicPr>
          <p:cNvPr id="3" name="Picture 2" descr="FT-600-BALUM_V2-QuadAC_New-Retracto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623" y="1200151"/>
            <a:ext cx="3713941" cy="3200400"/>
          </a:xfrm>
          <a:prstGeom prst="rect">
            <a:avLst/>
          </a:prstGeom>
        </p:spPr>
      </p:pic>
    </p:spTree>
    <p:extLst>
      <p:ext uri="{BB962C8B-B14F-4D97-AF65-F5344CB8AC3E}">
        <p14:creationId xmlns:p14="http://schemas.microsoft.com/office/powerpoint/2010/main" val="10890248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Beautiful </a:t>
            </a:r>
            <a:r>
              <a:rPr lang="en-US" dirty="0" smtClean="0"/>
              <a:t>Ergonomic Design</a:t>
            </a:r>
            <a:endParaRPr lang="en-US" dirty="0"/>
          </a:p>
        </p:txBody>
      </p:sp>
      <p:sp>
        <p:nvSpPr>
          <p:cNvPr id="3" name="Content Placeholder 2"/>
          <p:cNvSpPr>
            <a:spLocks noGrp="1"/>
          </p:cNvSpPr>
          <p:nvPr>
            <p:ph idx="1"/>
          </p:nvPr>
        </p:nvSpPr>
        <p:spPr>
          <a:xfrm>
            <a:off x="457200" y="1200150"/>
            <a:ext cx="4886569" cy="3627859"/>
          </a:xfrm>
        </p:spPr>
        <p:txBody>
          <a:bodyPr>
            <a:normAutofit/>
          </a:bodyPr>
          <a:lstStyle/>
          <a:p>
            <a:pPr marL="0" indent="0">
              <a:spcBef>
                <a:spcPts val="0"/>
              </a:spcBef>
              <a:buNone/>
            </a:pPr>
            <a:r>
              <a:rPr lang="en-US" sz="2400" b="1" dirty="0">
                <a:latin typeface="Calibri"/>
                <a:cs typeface="Calibri"/>
              </a:rPr>
              <a:t>Complements the finest conference </a:t>
            </a:r>
          </a:p>
          <a:p>
            <a:pPr marL="0" indent="0">
              <a:spcBef>
                <a:spcPts val="0"/>
              </a:spcBef>
              <a:buNone/>
            </a:pPr>
            <a:r>
              <a:rPr lang="en-US" sz="2400" b="1" dirty="0">
                <a:latin typeface="Calibri"/>
                <a:cs typeface="Calibri"/>
              </a:rPr>
              <a:t>tables and </a:t>
            </a:r>
            <a:r>
              <a:rPr lang="en-US" sz="2400" b="1" dirty="0" smtClean="0">
                <a:latin typeface="Calibri"/>
                <a:cs typeface="Calibri"/>
              </a:rPr>
              <a:t>podiums</a:t>
            </a:r>
          </a:p>
          <a:p>
            <a:r>
              <a:rPr lang="en-US" sz="2200" dirty="0"/>
              <a:t>Sleek design, easy installation</a:t>
            </a:r>
          </a:p>
          <a:p>
            <a:r>
              <a:rPr lang="en-US" sz="2200" dirty="0"/>
              <a:t>Elegant metallic accent, smooth </a:t>
            </a:r>
            <a:r>
              <a:rPr lang="en-US" sz="2200" dirty="0" smtClean="0"/>
              <a:t>beveled </a:t>
            </a:r>
            <a:r>
              <a:rPr lang="en-US" sz="2200" dirty="0"/>
              <a:t>e</a:t>
            </a:r>
            <a:r>
              <a:rPr lang="en-US" sz="2200" dirty="0" smtClean="0"/>
              <a:t>dges</a:t>
            </a:r>
            <a:r>
              <a:rPr lang="en-US" sz="2200" dirty="0"/>
              <a:t>, flush appearance</a:t>
            </a:r>
          </a:p>
          <a:p>
            <a:r>
              <a:rPr lang="en-US" sz="2200" dirty="0" smtClean="0"/>
              <a:t>Contoured lid </a:t>
            </a:r>
            <a:r>
              <a:rPr lang="en-US" sz="2200" dirty="0"/>
              <a:t>allows cables to </a:t>
            </a:r>
            <a:r>
              <a:rPr lang="en-US" sz="2200" dirty="0" smtClean="0"/>
              <a:t/>
            </a:r>
            <a:br>
              <a:rPr lang="en-US" sz="2200" dirty="0" smtClean="0"/>
            </a:br>
            <a:r>
              <a:rPr lang="en-US" sz="2200" dirty="0" smtClean="0"/>
              <a:t>remain </a:t>
            </a:r>
            <a:r>
              <a:rPr lang="en-US" sz="2200" dirty="0"/>
              <a:t>connected, crimp-free, </a:t>
            </a:r>
            <a:r>
              <a:rPr lang="en-US" sz="2200" dirty="0" smtClean="0"/>
              <a:t/>
            </a:r>
            <a:br>
              <a:rPr lang="en-US" sz="2200" dirty="0" smtClean="0"/>
            </a:br>
            <a:r>
              <a:rPr lang="en-US" sz="2200" dirty="0" smtClean="0"/>
              <a:t>when </a:t>
            </a:r>
            <a:r>
              <a:rPr lang="en-US" sz="2200" dirty="0" err="1" smtClean="0"/>
              <a:t>FlipTop</a:t>
            </a:r>
            <a:r>
              <a:rPr lang="en-US" sz="2200" dirty="0" smtClean="0"/>
              <a:t> </a:t>
            </a:r>
            <a:r>
              <a:rPr lang="en-US" sz="2200" dirty="0"/>
              <a:t>is closed</a:t>
            </a:r>
          </a:p>
          <a:p>
            <a:endParaRPr lang="en-US" sz="2200" dirty="0"/>
          </a:p>
          <a:p>
            <a:pPr marL="0" indent="0">
              <a:buNone/>
            </a:pPr>
            <a:endParaRPr lang="en-US" dirty="0">
              <a:latin typeface="Calibri"/>
              <a:cs typeface="Calibri"/>
            </a:endParaRPr>
          </a:p>
          <a:p>
            <a:endParaRPr lang="en-US" dirty="0">
              <a:solidFill>
                <a:srgbClr val="0070C0"/>
              </a:solidFill>
              <a:latin typeface="Arial" pitchFamily="34" charset="0"/>
              <a:cs typeface="Arial" pitchFamily="34" charset="0"/>
            </a:endParaRPr>
          </a:p>
        </p:txBody>
      </p:sp>
      <p:pic>
        <p:nvPicPr>
          <p:cNvPr id="6" name="Picture 5" descr="FT-600_B_FRONT_CONNECTED_CLOSED.jpg"/>
          <p:cNvPicPr>
            <a:picLocks noChangeAspect="1"/>
          </p:cNvPicPr>
          <p:nvPr/>
        </p:nvPicPr>
        <p:blipFill rotWithShape="1">
          <a:blip r:embed="rId2">
            <a:extLst>
              <a:ext uri="{28A0092B-C50C-407E-A947-70E740481C1C}">
                <a14:useLocalDpi xmlns:a14="http://schemas.microsoft.com/office/drawing/2010/main" val="0"/>
              </a:ext>
            </a:extLst>
          </a:blip>
          <a:srcRect l="17712" r="11906"/>
          <a:stretch/>
        </p:blipFill>
        <p:spPr>
          <a:xfrm>
            <a:off x="5628631" y="1405942"/>
            <a:ext cx="3145033" cy="2776681"/>
          </a:xfrm>
          <a:prstGeom prst="rect">
            <a:avLst/>
          </a:prstGeom>
        </p:spPr>
      </p:pic>
    </p:spTree>
    <p:extLst>
      <p:ext uri="{BB962C8B-B14F-4D97-AF65-F5344CB8AC3E}">
        <p14:creationId xmlns:p14="http://schemas.microsoft.com/office/powerpoint/2010/main" val="24499432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
      <a:dk1>
        <a:srgbClr val="000013"/>
      </a:dk1>
      <a:lt1>
        <a:srgbClr val="FFFFFF"/>
      </a:lt1>
      <a:dk2>
        <a:srgbClr val="1F497D"/>
      </a:dk2>
      <a:lt2>
        <a:srgbClr val="FFFFFF"/>
      </a:lt2>
      <a:accent1>
        <a:srgbClr val="0099D8"/>
      </a:accent1>
      <a:accent2>
        <a:srgbClr val="635F6D"/>
      </a:accent2>
      <a:accent3>
        <a:srgbClr val="FFFFFF"/>
      </a:accent3>
      <a:accent4>
        <a:srgbClr val="FFFFFF"/>
      </a:accent4>
      <a:accent5>
        <a:srgbClr val="FFFFFF"/>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2081</TotalTime>
  <Words>475</Words>
  <Application>Microsoft Macintosh PowerPoint</Application>
  <PresentationFormat>On-screen Show (16:9)</PresentationFormat>
  <Paragraphs>70</Paragraphs>
  <Slides>13</Slides>
  <Notes>0</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Custom Design</vt:lpstr>
      <vt:lpstr>Crestron FlipTops™</vt:lpstr>
      <vt:lpstr>Crestron FlipTops</vt:lpstr>
      <vt:lpstr>Models </vt:lpstr>
      <vt:lpstr>The New FT-TSC600</vt:lpstr>
      <vt:lpstr>Cable Retractors</vt:lpstr>
      <vt:lpstr>Cable Retractors</vt:lpstr>
      <vt:lpstr>Your Room, Your Choice</vt:lpstr>
      <vt:lpstr>Your Room, Your Choice</vt:lpstr>
      <vt:lpstr>Beautiful Ergonomic Design</vt:lpstr>
      <vt:lpstr>Beautiful Ergonomic Design</vt:lpstr>
      <vt:lpstr>Accessories</vt:lpstr>
      <vt:lpstr>Accessories</vt:lpstr>
      <vt:lpstr>Crestron FlipTops™</vt:lpstr>
    </vt:vector>
  </TitlesOfParts>
  <Company>Crestron Electronics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Van Tassell</dc:creator>
  <cp:lastModifiedBy>Michael Van Tassell</cp:lastModifiedBy>
  <cp:revision>107</cp:revision>
  <cp:lastPrinted>2014-04-21T19:08:52Z</cp:lastPrinted>
  <dcterms:created xsi:type="dcterms:W3CDTF">2013-02-08T13:21:18Z</dcterms:created>
  <dcterms:modified xsi:type="dcterms:W3CDTF">2014-10-31T20:20:31Z</dcterms:modified>
</cp:coreProperties>
</file>